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314" r:id="rId5"/>
    <p:sldId id="381" r:id="rId6"/>
    <p:sldId id="382" r:id="rId7"/>
    <p:sldId id="383" r:id="rId8"/>
    <p:sldId id="384" r:id="rId9"/>
    <p:sldId id="392" r:id="rId10"/>
    <p:sldId id="393" r:id="rId11"/>
    <p:sldId id="394" r:id="rId12"/>
    <p:sldId id="364" r:id="rId13"/>
  </p:sldIdLst>
  <p:sldSz cx="12188825" cy="6858000"/>
  <p:notesSz cx="6858000" cy="9144000"/>
  <p:defaultTextStyle>
    <a:defPPr>
      <a:defRPr lang="en-US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63">
          <p15:clr>
            <a:srgbClr val="A4A3A4"/>
          </p15:clr>
        </p15:guide>
        <p15:guide id="2" orient="horz" pos="4212">
          <p15:clr>
            <a:srgbClr val="A4A3A4"/>
          </p15:clr>
        </p15:guide>
        <p15:guide id="3" orient="horz" pos="3887">
          <p15:clr>
            <a:srgbClr val="A4A3A4"/>
          </p15:clr>
        </p15:guide>
        <p15:guide id="4" pos="3943">
          <p15:clr>
            <a:srgbClr val="A4A3A4"/>
          </p15:clr>
        </p15:guide>
        <p15:guide id="5" pos="2279">
          <p15:clr>
            <a:srgbClr val="A4A3A4"/>
          </p15:clr>
        </p15:guide>
        <p15:guide id="6" pos="545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144A"/>
    <a:srgbClr val="1E0113"/>
    <a:srgbClr val="7385D8"/>
    <a:srgbClr val="9F2999"/>
    <a:srgbClr val="D45BCE"/>
    <a:srgbClr val="F26A52"/>
    <a:srgbClr val="E1251B"/>
    <a:srgbClr val="E6E6E6"/>
    <a:srgbClr val="E6E2E4"/>
    <a:srgbClr val="B825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48" autoAdjust="0"/>
    <p:restoredTop sz="94375" autoAdjust="0"/>
  </p:normalViewPr>
  <p:slideViewPr>
    <p:cSldViewPr snapToGrid="0" snapToObjects="1">
      <p:cViewPr varScale="1">
        <p:scale>
          <a:sx n="81" d="100"/>
          <a:sy n="81" d="100"/>
        </p:scale>
        <p:origin x="658" y="58"/>
      </p:cViewPr>
      <p:guideLst>
        <p:guide orient="horz" pos="463"/>
        <p:guide orient="horz" pos="4212"/>
        <p:guide orient="horz" pos="3887"/>
        <p:guide pos="3943"/>
        <p:guide pos="2279"/>
        <p:guide pos="5452"/>
      </p:guideLst>
    </p:cSldViewPr>
  </p:slideViewPr>
  <p:outlineViewPr>
    <p:cViewPr>
      <p:scale>
        <a:sx n="33" d="100"/>
        <a:sy n="33" d="100"/>
      </p:scale>
      <p:origin x="0" y="-489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73" d="100"/>
          <a:sy n="73" d="100"/>
        </p:scale>
        <p:origin x="3148" y="4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1C0EDC-3B04-4D43-AC98-A606493C474D}" type="datetimeFigureOut">
              <a:rPr lang="en-US" sz="1000" smtClean="0">
                <a:latin typeface="Arial" pitchFamily="34" charset="0"/>
                <a:cs typeface="Arial" pitchFamily="34" charset="0"/>
              </a:rPr>
              <a:pPr/>
              <a:t>4/3/2024</a:t>
            </a:fld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lvl="0"/>
            <a:r>
              <a:rPr lang="en-US" sz="800" cap="all" dirty="0">
                <a:solidFill>
                  <a:srgbClr val="939598"/>
                </a:solidFill>
                <a:latin typeface="Arial" pitchFamily="34" charset="0"/>
                <a:cs typeface="Arial" pitchFamily="34" charset="0"/>
              </a:rPr>
              <a:t>2011 LENOVO CONFIDENTIAL.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7F3538-DD9D-4F25-8311-592750C50641}" type="slidenum">
              <a:rPr lang="en-US" sz="800" smtClean="0">
                <a:latin typeface="Arial" pitchFamily="34" charset="0"/>
                <a:cs typeface="Arial" pitchFamily="34" charset="0"/>
              </a:rPr>
              <a:pPr/>
              <a:t>‹#›</a:t>
            </a:fld>
            <a:endParaRPr lang="en-US" sz="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91550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F23CF275-28B3-497F-9AED-85D5F023BA5C}" type="datetimeFigureOut">
              <a:rPr lang="en-US" smtClean="0"/>
              <a:pPr/>
              <a:t>4/3/2024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z="800" cap="all" dirty="0">
                <a:solidFill>
                  <a:srgbClr val="939598"/>
                </a:solidFill>
              </a:rPr>
              <a:t>2011 LENOVO CONFIDENTIAL. All rights reserved.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latin typeface="Arial" pitchFamily="34" charset="0"/>
                <a:cs typeface="Arial" pitchFamily="34" charset="0"/>
              </a:defRPr>
            </a:lvl1pPr>
          </a:lstStyle>
          <a:p>
            <a:fld id="{4AED87EB-65D7-4500-873C-410831173A8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33136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ED87EB-65D7-4500-873C-410831173A8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91096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_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16"/>
          <p:cNvSpPr>
            <a:spLocks noGrp="1"/>
          </p:cNvSpPr>
          <p:nvPr userDrawn="1">
            <p:ph type="title" hasCustomPrompt="1"/>
          </p:nvPr>
        </p:nvSpPr>
        <p:spPr bwMode="gray">
          <a:xfrm>
            <a:off x="750334" y="1527659"/>
            <a:ext cx="9912096" cy="3269709"/>
          </a:xfrm>
          <a:prstGeom prst="rect">
            <a:avLst/>
          </a:prstGeom>
        </p:spPr>
        <p:txBody>
          <a:bodyPr wrap="square" lIns="0" tIns="0" rIns="121899" bIns="0" anchor="b" anchorCtr="0"/>
          <a:lstStyle>
            <a:lvl1pPr marL="0" algn="l" defTabSz="1218987" rtl="0" eaLnBrk="1" latinLnBrk="0" hangingPunct="1">
              <a:lnSpc>
                <a:spcPct val="75000"/>
              </a:lnSpc>
              <a:spcBef>
                <a:spcPct val="0"/>
              </a:spcBef>
              <a:buNone/>
              <a:defRPr lang="en-US" sz="8000" b="1" kern="1200" cap="none" spc="-150" baseline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US" dirty="0"/>
              <a:t>Presentation</a:t>
            </a:r>
            <a:br>
              <a:rPr lang="en-US" dirty="0"/>
            </a:br>
            <a:r>
              <a:rPr lang="en-US" dirty="0"/>
              <a:t>title here</a:t>
            </a:r>
          </a:p>
        </p:txBody>
      </p:sp>
      <p:sp>
        <p:nvSpPr>
          <p:cNvPr id="55" name="Subtitle 2"/>
          <p:cNvSpPr>
            <a:spLocks noGrp="1"/>
          </p:cNvSpPr>
          <p:nvPr userDrawn="1">
            <p:ph type="subTitle" idx="1" hasCustomPrompt="1"/>
          </p:nvPr>
        </p:nvSpPr>
        <p:spPr bwMode="gray">
          <a:xfrm>
            <a:off x="760414" y="5046115"/>
            <a:ext cx="9912096" cy="356616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marL="0" indent="0" algn="l" defTabSz="121898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600" b="0" kern="1200" cap="none" spc="0" baseline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609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Speaker Name | Date</a:t>
            </a:r>
          </a:p>
        </p:txBody>
      </p:sp>
      <p:sp>
        <p:nvSpPr>
          <p:cNvPr id="49" name="TextBox 48"/>
          <p:cNvSpPr txBox="1"/>
          <p:nvPr userDrawn="1"/>
        </p:nvSpPr>
        <p:spPr>
          <a:xfrm>
            <a:off x="750334" y="6401580"/>
            <a:ext cx="4114800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2024 Lenovo. All rights reserved. Business Partner Use.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DB6BD304-FAC7-4023-9B54-8984F7387559}"/>
              </a:ext>
            </a:extLst>
          </p:cNvPr>
          <p:cNvGrpSpPr>
            <a:grpSpLocks noChangeAspect="1"/>
          </p:cNvGrpSpPr>
          <p:nvPr userDrawn="1"/>
        </p:nvGrpSpPr>
        <p:grpSpPr>
          <a:xfrm rot="16200000">
            <a:off x="10149589" y="2542923"/>
            <a:ext cx="3058160" cy="1020314"/>
            <a:chOff x="547688" y="952500"/>
            <a:chExt cx="12190413" cy="4067175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1FBBDE3D-E4E2-42E5-9F26-00C1500EFD6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47688" y="952500"/>
              <a:ext cx="12190413" cy="406717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7">
              <a:extLst>
                <a:ext uri="{FF2B5EF4-FFF2-40B4-BE49-F238E27FC236}">
                  <a16:creationId xmlns:a16="http://schemas.microsoft.com/office/drawing/2014/main" id="{27C222CE-31C9-4AE2-A9DE-A34ECC37F01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922838" y="2319338"/>
              <a:ext cx="1571625" cy="1590675"/>
            </a:xfrm>
            <a:custGeom>
              <a:avLst/>
              <a:gdLst>
                <a:gd name="T0" fmla="*/ 492 w 825"/>
                <a:gd name="T1" fmla="*/ 0 h 834"/>
                <a:gd name="T2" fmla="*/ 225 w 825"/>
                <a:gd name="T3" fmla="*/ 132 h 834"/>
                <a:gd name="T4" fmla="*/ 225 w 825"/>
                <a:gd name="T5" fmla="*/ 132 h 834"/>
                <a:gd name="T6" fmla="*/ 225 w 825"/>
                <a:gd name="T7" fmla="*/ 132 h 834"/>
                <a:gd name="T8" fmla="*/ 225 w 825"/>
                <a:gd name="T9" fmla="*/ 14 h 834"/>
                <a:gd name="T10" fmla="*/ 0 w 825"/>
                <a:gd name="T11" fmla="*/ 14 h 834"/>
                <a:gd name="T12" fmla="*/ 0 w 825"/>
                <a:gd name="T13" fmla="*/ 834 h 834"/>
                <a:gd name="T14" fmla="*/ 225 w 825"/>
                <a:gd name="T15" fmla="*/ 834 h 834"/>
                <a:gd name="T16" fmla="*/ 225 w 825"/>
                <a:gd name="T17" fmla="*/ 367 h 834"/>
                <a:gd name="T18" fmla="*/ 411 w 825"/>
                <a:gd name="T19" fmla="*/ 194 h 834"/>
                <a:gd name="T20" fmla="*/ 600 w 825"/>
                <a:gd name="T21" fmla="*/ 367 h 834"/>
                <a:gd name="T22" fmla="*/ 600 w 825"/>
                <a:gd name="T23" fmla="*/ 834 h 834"/>
                <a:gd name="T24" fmla="*/ 825 w 825"/>
                <a:gd name="T25" fmla="*/ 834 h 834"/>
                <a:gd name="T26" fmla="*/ 825 w 825"/>
                <a:gd name="T27" fmla="*/ 326 h 834"/>
                <a:gd name="T28" fmla="*/ 492 w 825"/>
                <a:gd name="T29" fmla="*/ 0 h 8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25" h="834">
                  <a:moveTo>
                    <a:pt x="492" y="0"/>
                  </a:moveTo>
                  <a:cubicBezTo>
                    <a:pt x="398" y="0"/>
                    <a:pt x="291" y="44"/>
                    <a:pt x="225" y="132"/>
                  </a:cubicBezTo>
                  <a:cubicBezTo>
                    <a:pt x="225" y="132"/>
                    <a:pt x="225" y="132"/>
                    <a:pt x="225" y="132"/>
                  </a:cubicBezTo>
                  <a:cubicBezTo>
                    <a:pt x="225" y="132"/>
                    <a:pt x="225" y="132"/>
                    <a:pt x="225" y="132"/>
                  </a:cubicBezTo>
                  <a:cubicBezTo>
                    <a:pt x="225" y="14"/>
                    <a:pt x="225" y="14"/>
                    <a:pt x="225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834"/>
                    <a:pt x="0" y="834"/>
                    <a:pt x="0" y="834"/>
                  </a:cubicBezTo>
                  <a:cubicBezTo>
                    <a:pt x="225" y="834"/>
                    <a:pt x="225" y="834"/>
                    <a:pt x="225" y="834"/>
                  </a:cubicBezTo>
                  <a:cubicBezTo>
                    <a:pt x="225" y="367"/>
                    <a:pt x="225" y="367"/>
                    <a:pt x="225" y="367"/>
                  </a:cubicBezTo>
                  <a:cubicBezTo>
                    <a:pt x="225" y="283"/>
                    <a:pt x="290" y="194"/>
                    <a:pt x="411" y="194"/>
                  </a:cubicBezTo>
                  <a:cubicBezTo>
                    <a:pt x="504" y="194"/>
                    <a:pt x="600" y="259"/>
                    <a:pt x="600" y="367"/>
                  </a:cubicBezTo>
                  <a:cubicBezTo>
                    <a:pt x="600" y="834"/>
                    <a:pt x="600" y="834"/>
                    <a:pt x="600" y="834"/>
                  </a:cubicBezTo>
                  <a:cubicBezTo>
                    <a:pt x="825" y="834"/>
                    <a:pt x="825" y="834"/>
                    <a:pt x="825" y="834"/>
                  </a:cubicBezTo>
                  <a:cubicBezTo>
                    <a:pt x="825" y="326"/>
                    <a:pt x="825" y="326"/>
                    <a:pt x="825" y="326"/>
                  </a:cubicBezTo>
                  <a:cubicBezTo>
                    <a:pt x="825" y="137"/>
                    <a:pt x="690" y="0"/>
                    <a:pt x="492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8">
              <a:extLst>
                <a:ext uri="{FF2B5EF4-FFF2-40B4-BE49-F238E27FC236}">
                  <a16:creationId xmlns:a16="http://schemas.microsoft.com/office/drawing/2014/main" id="{710DBB3B-7FB8-4ACB-8FA4-3F2A105B9B9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277225" y="2346325"/>
              <a:ext cx="1755775" cy="1563688"/>
            </a:xfrm>
            <a:custGeom>
              <a:avLst/>
              <a:gdLst>
                <a:gd name="T0" fmla="*/ 797 w 1106"/>
                <a:gd name="T1" fmla="*/ 0 h 985"/>
                <a:gd name="T2" fmla="*/ 553 w 1106"/>
                <a:gd name="T3" fmla="*/ 671 h 985"/>
                <a:gd name="T4" fmla="*/ 308 w 1106"/>
                <a:gd name="T5" fmla="*/ 0 h 985"/>
                <a:gd name="T6" fmla="*/ 0 w 1106"/>
                <a:gd name="T7" fmla="*/ 0 h 985"/>
                <a:gd name="T8" fmla="*/ 405 w 1106"/>
                <a:gd name="T9" fmla="*/ 985 h 985"/>
                <a:gd name="T10" fmla="*/ 701 w 1106"/>
                <a:gd name="T11" fmla="*/ 985 h 985"/>
                <a:gd name="T12" fmla="*/ 1106 w 1106"/>
                <a:gd name="T13" fmla="*/ 0 h 985"/>
                <a:gd name="T14" fmla="*/ 797 w 1106"/>
                <a:gd name="T15" fmla="*/ 0 h 9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06" h="985">
                  <a:moveTo>
                    <a:pt x="797" y="0"/>
                  </a:moveTo>
                  <a:lnTo>
                    <a:pt x="553" y="671"/>
                  </a:lnTo>
                  <a:lnTo>
                    <a:pt x="308" y="0"/>
                  </a:lnTo>
                  <a:lnTo>
                    <a:pt x="0" y="0"/>
                  </a:lnTo>
                  <a:lnTo>
                    <a:pt x="405" y="985"/>
                  </a:lnTo>
                  <a:lnTo>
                    <a:pt x="701" y="985"/>
                  </a:lnTo>
                  <a:lnTo>
                    <a:pt x="1106" y="0"/>
                  </a:lnTo>
                  <a:lnTo>
                    <a:pt x="79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9">
              <a:extLst>
                <a:ext uri="{FF2B5EF4-FFF2-40B4-BE49-F238E27FC236}">
                  <a16:creationId xmlns:a16="http://schemas.microsoft.com/office/drawing/2014/main" id="{3E443DA7-CC51-4460-98C4-193A7375074F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3138488" y="2319338"/>
              <a:ext cx="1630363" cy="1617663"/>
            </a:xfrm>
            <a:custGeom>
              <a:avLst/>
              <a:gdLst>
                <a:gd name="T0" fmla="*/ 697 w 856"/>
                <a:gd name="T1" fmla="*/ 582 h 848"/>
                <a:gd name="T2" fmla="*/ 462 w 856"/>
                <a:gd name="T3" fmla="*/ 669 h 848"/>
                <a:gd name="T4" fmla="*/ 280 w 856"/>
                <a:gd name="T5" fmla="*/ 602 h 848"/>
                <a:gd name="T6" fmla="*/ 856 w 856"/>
                <a:gd name="T7" fmla="*/ 363 h 848"/>
                <a:gd name="T8" fmla="*/ 758 w 856"/>
                <a:gd name="T9" fmla="*/ 135 h 848"/>
                <a:gd name="T10" fmla="*/ 434 w 856"/>
                <a:gd name="T11" fmla="*/ 0 h 848"/>
                <a:gd name="T12" fmla="*/ 0 w 856"/>
                <a:gd name="T13" fmla="*/ 424 h 848"/>
                <a:gd name="T14" fmla="*/ 459 w 856"/>
                <a:gd name="T15" fmla="*/ 848 h 848"/>
                <a:gd name="T16" fmla="*/ 840 w 856"/>
                <a:gd name="T17" fmla="*/ 691 h 848"/>
                <a:gd name="T18" fmla="*/ 697 w 856"/>
                <a:gd name="T19" fmla="*/ 582 h 848"/>
                <a:gd name="T20" fmla="*/ 265 w 856"/>
                <a:gd name="T21" fmla="*/ 261 h 848"/>
                <a:gd name="T22" fmla="*/ 438 w 856"/>
                <a:gd name="T23" fmla="*/ 179 h 848"/>
                <a:gd name="T24" fmla="*/ 612 w 856"/>
                <a:gd name="T25" fmla="*/ 294 h 848"/>
                <a:gd name="T26" fmla="*/ 219 w 856"/>
                <a:gd name="T27" fmla="*/ 457 h 848"/>
                <a:gd name="T28" fmla="*/ 265 w 856"/>
                <a:gd name="T29" fmla="*/ 261 h 8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56" h="848">
                  <a:moveTo>
                    <a:pt x="697" y="582"/>
                  </a:moveTo>
                  <a:cubicBezTo>
                    <a:pt x="602" y="652"/>
                    <a:pt x="548" y="669"/>
                    <a:pt x="462" y="669"/>
                  </a:cubicBezTo>
                  <a:cubicBezTo>
                    <a:pt x="384" y="669"/>
                    <a:pt x="323" y="645"/>
                    <a:pt x="280" y="602"/>
                  </a:cubicBezTo>
                  <a:cubicBezTo>
                    <a:pt x="856" y="363"/>
                    <a:pt x="856" y="363"/>
                    <a:pt x="856" y="363"/>
                  </a:cubicBezTo>
                  <a:cubicBezTo>
                    <a:pt x="843" y="275"/>
                    <a:pt x="810" y="195"/>
                    <a:pt x="758" y="135"/>
                  </a:cubicBezTo>
                  <a:cubicBezTo>
                    <a:pt x="682" y="47"/>
                    <a:pt x="570" y="0"/>
                    <a:pt x="434" y="0"/>
                  </a:cubicBezTo>
                  <a:cubicBezTo>
                    <a:pt x="186" y="0"/>
                    <a:pt x="0" y="183"/>
                    <a:pt x="0" y="424"/>
                  </a:cubicBezTo>
                  <a:cubicBezTo>
                    <a:pt x="0" y="672"/>
                    <a:pt x="187" y="848"/>
                    <a:pt x="459" y="848"/>
                  </a:cubicBezTo>
                  <a:cubicBezTo>
                    <a:pt x="611" y="848"/>
                    <a:pt x="767" y="776"/>
                    <a:pt x="840" y="691"/>
                  </a:cubicBezTo>
                  <a:lnTo>
                    <a:pt x="697" y="582"/>
                  </a:lnTo>
                  <a:close/>
                  <a:moveTo>
                    <a:pt x="265" y="261"/>
                  </a:moveTo>
                  <a:cubicBezTo>
                    <a:pt x="303" y="210"/>
                    <a:pt x="364" y="179"/>
                    <a:pt x="438" y="179"/>
                  </a:cubicBezTo>
                  <a:cubicBezTo>
                    <a:pt x="519" y="179"/>
                    <a:pt x="581" y="226"/>
                    <a:pt x="612" y="294"/>
                  </a:cubicBezTo>
                  <a:cubicBezTo>
                    <a:pt x="219" y="457"/>
                    <a:pt x="219" y="457"/>
                    <a:pt x="219" y="457"/>
                  </a:cubicBezTo>
                  <a:cubicBezTo>
                    <a:pt x="208" y="374"/>
                    <a:pt x="230" y="308"/>
                    <a:pt x="265" y="26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0">
              <a:extLst>
                <a:ext uri="{FF2B5EF4-FFF2-40B4-BE49-F238E27FC236}">
                  <a16:creationId xmlns:a16="http://schemas.microsoft.com/office/drawing/2014/main" id="{E1BCDB13-2B5A-46EC-B1D6-C526DEAA84B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685925" y="1879600"/>
              <a:ext cx="1409700" cy="2030413"/>
            </a:xfrm>
            <a:custGeom>
              <a:avLst/>
              <a:gdLst>
                <a:gd name="T0" fmla="*/ 888 w 888"/>
                <a:gd name="T1" fmla="*/ 1030 h 1279"/>
                <a:gd name="T2" fmla="*/ 274 w 888"/>
                <a:gd name="T3" fmla="*/ 1030 h 1279"/>
                <a:gd name="T4" fmla="*/ 274 w 888"/>
                <a:gd name="T5" fmla="*/ 0 h 1279"/>
                <a:gd name="T6" fmla="*/ 0 w 888"/>
                <a:gd name="T7" fmla="*/ 0 h 1279"/>
                <a:gd name="T8" fmla="*/ 0 w 888"/>
                <a:gd name="T9" fmla="*/ 1279 h 1279"/>
                <a:gd name="T10" fmla="*/ 888 w 888"/>
                <a:gd name="T11" fmla="*/ 1279 h 1279"/>
                <a:gd name="T12" fmla="*/ 888 w 888"/>
                <a:gd name="T13" fmla="*/ 1030 h 1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88" h="1279">
                  <a:moveTo>
                    <a:pt x="888" y="1030"/>
                  </a:moveTo>
                  <a:lnTo>
                    <a:pt x="274" y="1030"/>
                  </a:lnTo>
                  <a:lnTo>
                    <a:pt x="274" y="0"/>
                  </a:lnTo>
                  <a:lnTo>
                    <a:pt x="0" y="0"/>
                  </a:lnTo>
                  <a:lnTo>
                    <a:pt x="0" y="1279"/>
                  </a:lnTo>
                  <a:lnTo>
                    <a:pt x="888" y="1279"/>
                  </a:lnTo>
                  <a:lnTo>
                    <a:pt x="888" y="103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0">
              <a:extLst>
                <a:ext uri="{FF2B5EF4-FFF2-40B4-BE49-F238E27FC236}">
                  <a16:creationId xmlns:a16="http://schemas.microsoft.com/office/drawing/2014/main" id="{8EDDE8EA-BE8E-4066-AB4A-21CD2743549A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9966325" y="2319338"/>
              <a:ext cx="1677988" cy="1617663"/>
            </a:xfrm>
            <a:custGeom>
              <a:avLst/>
              <a:gdLst>
                <a:gd name="T0" fmla="*/ 439 w 881"/>
                <a:gd name="T1" fmla="*/ 848 h 848"/>
                <a:gd name="T2" fmla="*/ 0 w 881"/>
                <a:gd name="T3" fmla="*/ 424 h 848"/>
                <a:gd name="T4" fmla="*/ 442 w 881"/>
                <a:gd name="T5" fmla="*/ 0 h 848"/>
                <a:gd name="T6" fmla="*/ 881 w 881"/>
                <a:gd name="T7" fmla="*/ 424 h 848"/>
                <a:gd name="T8" fmla="*/ 439 w 881"/>
                <a:gd name="T9" fmla="*/ 848 h 848"/>
                <a:gd name="T10" fmla="*/ 439 w 881"/>
                <a:gd name="T11" fmla="*/ 193 h 848"/>
                <a:gd name="T12" fmla="*/ 222 w 881"/>
                <a:gd name="T13" fmla="*/ 424 h 848"/>
                <a:gd name="T14" fmla="*/ 442 w 881"/>
                <a:gd name="T15" fmla="*/ 655 h 848"/>
                <a:gd name="T16" fmla="*/ 659 w 881"/>
                <a:gd name="T17" fmla="*/ 424 h 848"/>
                <a:gd name="T18" fmla="*/ 439 w 881"/>
                <a:gd name="T19" fmla="*/ 193 h 8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81" h="848">
                  <a:moveTo>
                    <a:pt x="439" y="848"/>
                  </a:moveTo>
                  <a:cubicBezTo>
                    <a:pt x="193" y="848"/>
                    <a:pt x="0" y="664"/>
                    <a:pt x="0" y="424"/>
                  </a:cubicBezTo>
                  <a:cubicBezTo>
                    <a:pt x="0" y="186"/>
                    <a:pt x="194" y="0"/>
                    <a:pt x="442" y="0"/>
                  </a:cubicBezTo>
                  <a:cubicBezTo>
                    <a:pt x="688" y="0"/>
                    <a:pt x="881" y="184"/>
                    <a:pt x="881" y="424"/>
                  </a:cubicBezTo>
                  <a:cubicBezTo>
                    <a:pt x="881" y="662"/>
                    <a:pt x="687" y="848"/>
                    <a:pt x="439" y="848"/>
                  </a:cubicBezTo>
                  <a:moveTo>
                    <a:pt x="439" y="193"/>
                  </a:moveTo>
                  <a:cubicBezTo>
                    <a:pt x="313" y="193"/>
                    <a:pt x="222" y="288"/>
                    <a:pt x="222" y="424"/>
                  </a:cubicBezTo>
                  <a:cubicBezTo>
                    <a:pt x="222" y="553"/>
                    <a:pt x="319" y="655"/>
                    <a:pt x="442" y="655"/>
                  </a:cubicBezTo>
                  <a:cubicBezTo>
                    <a:pt x="568" y="655"/>
                    <a:pt x="659" y="557"/>
                    <a:pt x="659" y="424"/>
                  </a:cubicBezTo>
                  <a:cubicBezTo>
                    <a:pt x="659" y="295"/>
                    <a:pt x="562" y="193"/>
                    <a:pt x="439" y="193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1">
              <a:extLst>
                <a:ext uri="{FF2B5EF4-FFF2-40B4-BE49-F238E27FC236}">
                  <a16:creationId xmlns:a16="http://schemas.microsoft.com/office/drawing/2014/main" id="{EF442D16-F34F-4D4E-A65A-8C3BC17F2FCE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664325" y="2319338"/>
              <a:ext cx="1679575" cy="1617663"/>
            </a:xfrm>
            <a:custGeom>
              <a:avLst/>
              <a:gdLst>
                <a:gd name="T0" fmla="*/ 439 w 882"/>
                <a:gd name="T1" fmla="*/ 848 h 848"/>
                <a:gd name="T2" fmla="*/ 0 w 882"/>
                <a:gd name="T3" fmla="*/ 424 h 848"/>
                <a:gd name="T4" fmla="*/ 442 w 882"/>
                <a:gd name="T5" fmla="*/ 0 h 848"/>
                <a:gd name="T6" fmla="*/ 882 w 882"/>
                <a:gd name="T7" fmla="*/ 424 h 848"/>
                <a:gd name="T8" fmla="*/ 439 w 882"/>
                <a:gd name="T9" fmla="*/ 848 h 848"/>
                <a:gd name="T10" fmla="*/ 439 w 882"/>
                <a:gd name="T11" fmla="*/ 193 h 848"/>
                <a:gd name="T12" fmla="*/ 222 w 882"/>
                <a:gd name="T13" fmla="*/ 424 h 848"/>
                <a:gd name="T14" fmla="*/ 442 w 882"/>
                <a:gd name="T15" fmla="*/ 655 h 848"/>
                <a:gd name="T16" fmla="*/ 660 w 882"/>
                <a:gd name="T17" fmla="*/ 424 h 848"/>
                <a:gd name="T18" fmla="*/ 439 w 882"/>
                <a:gd name="T19" fmla="*/ 193 h 8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82" h="848">
                  <a:moveTo>
                    <a:pt x="439" y="848"/>
                  </a:moveTo>
                  <a:cubicBezTo>
                    <a:pt x="193" y="848"/>
                    <a:pt x="0" y="664"/>
                    <a:pt x="0" y="424"/>
                  </a:cubicBezTo>
                  <a:cubicBezTo>
                    <a:pt x="0" y="186"/>
                    <a:pt x="195" y="0"/>
                    <a:pt x="442" y="0"/>
                  </a:cubicBezTo>
                  <a:cubicBezTo>
                    <a:pt x="689" y="0"/>
                    <a:pt x="882" y="184"/>
                    <a:pt x="882" y="424"/>
                  </a:cubicBezTo>
                  <a:cubicBezTo>
                    <a:pt x="882" y="662"/>
                    <a:pt x="687" y="848"/>
                    <a:pt x="439" y="848"/>
                  </a:cubicBezTo>
                  <a:moveTo>
                    <a:pt x="439" y="193"/>
                  </a:moveTo>
                  <a:cubicBezTo>
                    <a:pt x="314" y="193"/>
                    <a:pt x="222" y="288"/>
                    <a:pt x="222" y="424"/>
                  </a:cubicBezTo>
                  <a:cubicBezTo>
                    <a:pt x="222" y="553"/>
                    <a:pt x="319" y="655"/>
                    <a:pt x="442" y="655"/>
                  </a:cubicBezTo>
                  <a:cubicBezTo>
                    <a:pt x="568" y="655"/>
                    <a:pt x="660" y="557"/>
                    <a:pt x="660" y="424"/>
                  </a:cubicBezTo>
                  <a:cubicBezTo>
                    <a:pt x="660" y="295"/>
                    <a:pt x="563" y="193"/>
                    <a:pt x="439" y="193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Freeform 5">
            <a:extLst>
              <a:ext uri="{FF2B5EF4-FFF2-40B4-BE49-F238E27FC236}">
                <a16:creationId xmlns:a16="http://schemas.microsoft.com/office/drawing/2014/main" id="{B3FDD5DD-E6F7-480C-BC0C-F6AC555BF174}"/>
              </a:ext>
            </a:extLst>
          </p:cNvPr>
          <p:cNvSpPr>
            <a:spLocks noChangeAspect="1" noEditPoints="1"/>
          </p:cNvSpPr>
          <p:nvPr userDrawn="1"/>
        </p:nvSpPr>
        <p:spPr bwMode="auto">
          <a:xfrm>
            <a:off x="750334" y="762000"/>
            <a:ext cx="3941064" cy="312470"/>
          </a:xfrm>
          <a:custGeom>
            <a:avLst/>
            <a:gdLst>
              <a:gd name="T0" fmla="*/ 557 w 2065"/>
              <a:gd name="T1" fmla="*/ 102 h 161"/>
              <a:gd name="T2" fmla="*/ 510 w 2065"/>
              <a:gd name="T3" fmla="*/ 76 h 161"/>
              <a:gd name="T4" fmla="*/ 583 w 2065"/>
              <a:gd name="T5" fmla="*/ 36 h 161"/>
              <a:gd name="T6" fmla="*/ 641 w 2065"/>
              <a:gd name="T7" fmla="*/ 34 h 161"/>
              <a:gd name="T8" fmla="*/ 2038 w 2065"/>
              <a:gd name="T9" fmla="*/ 1 h 161"/>
              <a:gd name="T10" fmla="*/ 706 w 2065"/>
              <a:gd name="T11" fmla="*/ 59 h 161"/>
              <a:gd name="T12" fmla="*/ 733 w 2065"/>
              <a:gd name="T13" fmla="*/ 100 h 161"/>
              <a:gd name="T14" fmla="*/ 1999 w 2065"/>
              <a:gd name="T15" fmla="*/ 132 h 161"/>
              <a:gd name="T16" fmla="*/ 760 w 2065"/>
              <a:gd name="T17" fmla="*/ 84 h 161"/>
              <a:gd name="T18" fmla="*/ 787 w 2065"/>
              <a:gd name="T19" fmla="*/ 93 h 161"/>
              <a:gd name="T20" fmla="*/ 828 w 2065"/>
              <a:gd name="T21" fmla="*/ 76 h 161"/>
              <a:gd name="T22" fmla="*/ 133 w 2065"/>
              <a:gd name="T23" fmla="*/ 36 h 161"/>
              <a:gd name="T24" fmla="*/ 166 w 2065"/>
              <a:gd name="T25" fmla="*/ 78 h 161"/>
              <a:gd name="T26" fmla="*/ 225 w 2065"/>
              <a:gd name="T27" fmla="*/ 132 h 161"/>
              <a:gd name="T28" fmla="*/ 32 w 2065"/>
              <a:gd name="T29" fmla="*/ 40 h 161"/>
              <a:gd name="T30" fmla="*/ 5 w 2065"/>
              <a:gd name="T31" fmla="*/ 43 h 161"/>
              <a:gd name="T32" fmla="*/ 0 w 2065"/>
              <a:gd name="T33" fmla="*/ 114 h 161"/>
              <a:gd name="T34" fmla="*/ 266 w 2065"/>
              <a:gd name="T35" fmla="*/ 43 h 161"/>
              <a:gd name="T36" fmla="*/ 258 w 2065"/>
              <a:gd name="T37" fmla="*/ 104 h 161"/>
              <a:gd name="T38" fmla="*/ 347 w 2065"/>
              <a:gd name="T39" fmla="*/ 76 h 161"/>
              <a:gd name="T40" fmla="*/ 285 w 2065"/>
              <a:gd name="T41" fmla="*/ 103 h 161"/>
              <a:gd name="T42" fmla="*/ 429 w 2065"/>
              <a:gd name="T43" fmla="*/ 36 h 161"/>
              <a:gd name="T44" fmla="*/ 479 w 2065"/>
              <a:gd name="T45" fmla="*/ 128 h 161"/>
              <a:gd name="T46" fmla="*/ 479 w 2065"/>
              <a:gd name="T47" fmla="*/ 36 h 161"/>
              <a:gd name="T48" fmla="*/ 354 w 2065"/>
              <a:gd name="T49" fmla="*/ 132 h 161"/>
              <a:gd name="T50" fmla="*/ 382 w 2065"/>
              <a:gd name="T51" fmla="*/ 55 h 161"/>
              <a:gd name="T52" fmla="*/ 1387 w 2065"/>
              <a:gd name="T53" fmla="*/ 84 h 161"/>
              <a:gd name="T54" fmla="*/ 1335 w 2065"/>
              <a:gd name="T55" fmla="*/ 58 h 161"/>
              <a:gd name="T56" fmla="*/ 1834 w 2065"/>
              <a:gd name="T57" fmla="*/ 132 h 161"/>
              <a:gd name="T58" fmla="*/ 1748 w 2065"/>
              <a:gd name="T59" fmla="*/ 34 h 161"/>
              <a:gd name="T60" fmla="*/ 1748 w 2065"/>
              <a:gd name="T61" fmla="*/ 34 h 161"/>
              <a:gd name="T62" fmla="*/ 1773 w 2065"/>
              <a:gd name="T63" fmla="*/ 84 h 161"/>
              <a:gd name="T64" fmla="*/ 1465 w 2065"/>
              <a:gd name="T65" fmla="*/ 109 h 161"/>
              <a:gd name="T66" fmla="*/ 1480 w 2065"/>
              <a:gd name="T67" fmla="*/ 148 h 161"/>
              <a:gd name="T68" fmla="*/ 1442 w 2065"/>
              <a:gd name="T69" fmla="*/ 102 h 161"/>
              <a:gd name="T70" fmla="*/ 1675 w 2065"/>
              <a:gd name="T71" fmla="*/ 37 h 161"/>
              <a:gd name="T72" fmla="*/ 1655 w 2065"/>
              <a:gd name="T73" fmla="*/ 7 h 161"/>
              <a:gd name="T74" fmla="*/ 1648 w 2065"/>
              <a:gd name="T75" fmla="*/ 132 h 161"/>
              <a:gd name="T76" fmla="*/ 1526 w 2065"/>
              <a:gd name="T77" fmla="*/ 36 h 161"/>
              <a:gd name="T78" fmla="*/ 1528 w 2065"/>
              <a:gd name="T79" fmla="*/ 161 h 161"/>
              <a:gd name="T80" fmla="*/ 980 w 2065"/>
              <a:gd name="T81" fmla="*/ 49 h 161"/>
              <a:gd name="T82" fmla="*/ 997 w 2065"/>
              <a:gd name="T83" fmla="*/ 59 h 161"/>
              <a:gd name="T84" fmla="*/ 1250 w 2065"/>
              <a:gd name="T85" fmla="*/ 132 h 161"/>
              <a:gd name="T86" fmla="*/ 1075 w 2065"/>
              <a:gd name="T87" fmla="*/ 49 h 161"/>
              <a:gd name="T88" fmla="*/ 1092 w 2065"/>
              <a:gd name="T89" fmla="*/ 59 h 161"/>
              <a:gd name="T90" fmla="*/ 910 w 2065"/>
              <a:gd name="T91" fmla="*/ 111 h 161"/>
              <a:gd name="T92" fmla="*/ 909 w 2065"/>
              <a:gd name="T93" fmla="*/ 34 h 161"/>
              <a:gd name="T94" fmla="*/ 910 w 2065"/>
              <a:gd name="T95" fmla="*/ 111 h 161"/>
              <a:gd name="T96" fmla="*/ 1962 w 2065"/>
              <a:gd name="T97" fmla="*/ 77 h 161"/>
              <a:gd name="T98" fmla="*/ 1962 w 2065"/>
              <a:gd name="T99" fmla="*/ 132 h 161"/>
              <a:gd name="T100" fmla="*/ 1941 w 2065"/>
              <a:gd name="T101" fmla="*/ 115 h 161"/>
              <a:gd name="T102" fmla="*/ 1193 w 2065"/>
              <a:gd name="T103" fmla="*/ 34 h 161"/>
              <a:gd name="T104" fmla="*/ 1193 w 2065"/>
              <a:gd name="T105" fmla="*/ 34 h 161"/>
              <a:gd name="T106" fmla="*/ 1218 w 2065"/>
              <a:gd name="T107" fmla="*/ 84 h 1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2065" h="161">
                <a:moveTo>
                  <a:pt x="530" y="34"/>
                </a:moveTo>
                <a:cubicBezTo>
                  <a:pt x="502" y="34"/>
                  <a:pt x="483" y="57"/>
                  <a:pt x="483" y="84"/>
                </a:cubicBezTo>
                <a:cubicBezTo>
                  <a:pt x="483" y="84"/>
                  <a:pt x="483" y="84"/>
                  <a:pt x="483" y="84"/>
                </a:cubicBezTo>
                <a:cubicBezTo>
                  <a:pt x="483" y="114"/>
                  <a:pt x="504" y="134"/>
                  <a:pt x="533" y="134"/>
                </a:cubicBezTo>
                <a:cubicBezTo>
                  <a:pt x="551" y="134"/>
                  <a:pt x="563" y="127"/>
                  <a:pt x="572" y="116"/>
                </a:cubicBezTo>
                <a:cubicBezTo>
                  <a:pt x="557" y="102"/>
                  <a:pt x="557" y="102"/>
                  <a:pt x="557" y="102"/>
                </a:cubicBezTo>
                <a:cubicBezTo>
                  <a:pt x="549" y="109"/>
                  <a:pt x="543" y="112"/>
                  <a:pt x="533" y="112"/>
                </a:cubicBezTo>
                <a:cubicBezTo>
                  <a:pt x="521" y="112"/>
                  <a:pt x="513" y="106"/>
                  <a:pt x="510" y="93"/>
                </a:cubicBezTo>
                <a:cubicBezTo>
                  <a:pt x="577" y="93"/>
                  <a:pt x="577" y="93"/>
                  <a:pt x="577" y="93"/>
                </a:cubicBezTo>
                <a:cubicBezTo>
                  <a:pt x="577" y="91"/>
                  <a:pt x="577" y="88"/>
                  <a:pt x="577" y="86"/>
                </a:cubicBezTo>
                <a:cubicBezTo>
                  <a:pt x="577" y="59"/>
                  <a:pt x="563" y="34"/>
                  <a:pt x="530" y="34"/>
                </a:cubicBezTo>
                <a:close/>
                <a:moveTo>
                  <a:pt x="510" y="76"/>
                </a:moveTo>
                <a:cubicBezTo>
                  <a:pt x="512" y="64"/>
                  <a:pt x="519" y="56"/>
                  <a:pt x="530" y="56"/>
                </a:cubicBezTo>
                <a:cubicBezTo>
                  <a:pt x="542" y="56"/>
                  <a:pt x="549" y="64"/>
                  <a:pt x="551" y="76"/>
                </a:cubicBezTo>
                <a:lnTo>
                  <a:pt x="510" y="76"/>
                </a:lnTo>
                <a:close/>
                <a:moveTo>
                  <a:pt x="610" y="55"/>
                </a:moveTo>
                <a:cubicBezTo>
                  <a:pt x="610" y="36"/>
                  <a:pt x="610" y="36"/>
                  <a:pt x="610" y="36"/>
                </a:cubicBezTo>
                <a:cubicBezTo>
                  <a:pt x="583" y="36"/>
                  <a:pt x="583" y="36"/>
                  <a:pt x="583" y="36"/>
                </a:cubicBezTo>
                <a:cubicBezTo>
                  <a:pt x="583" y="132"/>
                  <a:pt x="583" y="132"/>
                  <a:pt x="583" y="132"/>
                </a:cubicBezTo>
                <a:cubicBezTo>
                  <a:pt x="610" y="132"/>
                  <a:pt x="610" y="132"/>
                  <a:pt x="610" y="132"/>
                </a:cubicBezTo>
                <a:cubicBezTo>
                  <a:pt x="610" y="97"/>
                  <a:pt x="610" y="97"/>
                  <a:pt x="610" y="97"/>
                </a:cubicBezTo>
                <a:cubicBezTo>
                  <a:pt x="610" y="74"/>
                  <a:pt x="621" y="63"/>
                  <a:pt x="640" y="63"/>
                </a:cubicBezTo>
                <a:cubicBezTo>
                  <a:pt x="641" y="63"/>
                  <a:pt x="641" y="63"/>
                  <a:pt x="641" y="63"/>
                </a:cubicBezTo>
                <a:cubicBezTo>
                  <a:pt x="641" y="34"/>
                  <a:pt x="641" y="34"/>
                  <a:pt x="641" y="34"/>
                </a:cubicBezTo>
                <a:cubicBezTo>
                  <a:pt x="625" y="33"/>
                  <a:pt x="616" y="42"/>
                  <a:pt x="610" y="55"/>
                </a:cubicBezTo>
                <a:close/>
                <a:moveTo>
                  <a:pt x="2038" y="1"/>
                </a:moveTo>
                <a:cubicBezTo>
                  <a:pt x="2038" y="132"/>
                  <a:pt x="2038" y="132"/>
                  <a:pt x="2038" y="132"/>
                </a:cubicBezTo>
                <a:cubicBezTo>
                  <a:pt x="2065" y="132"/>
                  <a:pt x="2065" y="132"/>
                  <a:pt x="2065" y="132"/>
                </a:cubicBezTo>
                <a:cubicBezTo>
                  <a:pt x="2065" y="1"/>
                  <a:pt x="2065" y="1"/>
                  <a:pt x="2065" y="1"/>
                </a:cubicBezTo>
                <a:lnTo>
                  <a:pt x="2038" y="1"/>
                </a:lnTo>
                <a:close/>
                <a:moveTo>
                  <a:pt x="733" y="11"/>
                </a:moveTo>
                <a:cubicBezTo>
                  <a:pt x="706" y="11"/>
                  <a:pt x="706" y="11"/>
                  <a:pt x="706" y="11"/>
                </a:cubicBezTo>
                <a:cubicBezTo>
                  <a:pt x="706" y="36"/>
                  <a:pt x="706" y="36"/>
                  <a:pt x="706" y="36"/>
                </a:cubicBezTo>
                <a:cubicBezTo>
                  <a:pt x="694" y="36"/>
                  <a:pt x="694" y="36"/>
                  <a:pt x="694" y="36"/>
                </a:cubicBezTo>
                <a:cubicBezTo>
                  <a:pt x="694" y="59"/>
                  <a:pt x="694" y="59"/>
                  <a:pt x="694" y="59"/>
                </a:cubicBezTo>
                <a:cubicBezTo>
                  <a:pt x="706" y="59"/>
                  <a:pt x="706" y="59"/>
                  <a:pt x="706" y="59"/>
                </a:cubicBezTo>
                <a:cubicBezTo>
                  <a:pt x="706" y="105"/>
                  <a:pt x="706" y="105"/>
                  <a:pt x="706" y="105"/>
                </a:cubicBezTo>
                <a:cubicBezTo>
                  <a:pt x="706" y="127"/>
                  <a:pt x="717" y="134"/>
                  <a:pt x="734" y="134"/>
                </a:cubicBezTo>
                <a:cubicBezTo>
                  <a:pt x="743" y="134"/>
                  <a:pt x="750" y="132"/>
                  <a:pt x="755" y="128"/>
                </a:cubicBezTo>
                <a:cubicBezTo>
                  <a:pt x="755" y="106"/>
                  <a:pt x="755" y="106"/>
                  <a:pt x="755" y="106"/>
                </a:cubicBezTo>
                <a:cubicBezTo>
                  <a:pt x="752" y="108"/>
                  <a:pt x="747" y="110"/>
                  <a:pt x="742" y="110"/>
                </a:cubicBezTo>
                <a:cubicBezTo>
                  <a:pt x="736" y="110"/>
                  <a:pt x="733" y="107"/>
                  <a:pt x="733" y="100"/>
                </a:cubicBezTo>
                <a:cubicBezTo>
                  <a:pt x="733" y="59"/>
                  <a:pt x="733" y="59"/>
                  <a:pt x="733" y="59"/>
                </a:cubicBezTo>
                <a:cubicBezTo>
                  <a:pt x="756" y="59"/>
                  <a:pt x="756" y="59"/>
                  <a:pt x="756" y="59"/>
                </a:cubicBezTo>
                <a:cubicBezTo>
                  <a:pt x="756" y="36"/>
                  <a:pt x="756" y="36"/>
                  <a:pt x="756" y="36"/>
                </a:cubicBezTo>
                <a:cubicBezTo>
                  <a:pt x="733" y="36"/>
                  <a:pt x="733" y="36"/>
                  <a:pt x="733" y="36"/>
                </a:cubicBezTo>
                <a:lnTo>
                  <a:pt x="733" y="11"/>
                </a:lnTo>
                <a:close/>
                <a:moveTo>
                  <a:pt x="1999" y="132"/>
                </a:moveTo>
                <a:cubicBezTo>
                  <a:pt x="2027" y="132"/>
                  <a:pt x="2027" y="132"/>
                  <a:pt x="2027" y="132"/>
                </a:cubicBezTo>
                <a:cubicBezTo>
                  <a:pt x="2027" y="1"/>
                  <a:pt x="2027" y="1"/>
                  <a:pt x="2027" y="1"/>
                </a:cubicBezTo>
                <a:cubicBezTo>
                  <a:pt x="1999" y="1"/>
                  <a:pt x="1999" y="1"/>
                  <a:pt x="1999" y="1"/>
                </a:cubicBezTo>
                <a:lnTo>
                  <a:pt x="1999" y="132"/>
                </a:lnTo>
                <a:close/>
                <a:moveTo>
                  <a:pt x="807" y="34"/>
                </a:moveTo>
                <a:cubicBezTo>
                  <a:pt x="779" y="34"/>
                  <a:pt x="760" y="57"/>
                  <a:pt x="760" y="84"/>
                </a:cubicBezTo>
                <a:cubicBezTo>
                  <a:pt x="760" y="84"/>
                  <a:pt x="760" y="84"/>
                  <a:pt x="760" y="84"/>
                </a:cubicBezTo>
                <a:cubicBezTo>
                  <a:pt x="760" y="114"/>
                  <a:pt x="781" y="134"/>
                  <a:pt x="810" y="134"/>
                </a:cubicBezTo>
                <a:cubicBezTo>
                  <a:pt x="827" y="134"/>
                  <a:pt x="840" y="127"/>
                  <a:pt x="849" y="116"/>
                </a:cubicBezTo>
                <a:cubicBezTo>
                  <a:pt x="834" y="102"/>
                  <a:pt x="834" y="102"/>
                  <a:pt x="834" y="102"/>
                </a:cubicBezTo>
                <a:cubicBezTo>
                  <a:pt x="826" y="109"/>
                  <a:pt x="820" y="112"/>
                  <a:pt x="810" y="112"/>
                </a:cubicBezTo>
                <a:cubicBezTo>
                  <a:pt x="798" y="112"/>
                  <a:pt x="790" y="106"/>
                  <a:pt x="787" y="93"/>
                </a:cubicBezTo>
                <a:cubicBezTo>
                  <a:pt x="854" y="93"/>
                  <a:pt x="854" y="93"/>
                  <a:pt x="854" y="93"/>
                </a:cubicBezTo>
                <a:cubicBezTo>
                  <a:pt x="854" y="91"/>
                  <a:pt x="854" y="88"/>
                  <a:pt x="854" y="86"/>
                </a:cubicBezTo>
                <a:cubicBezTo>
                  <a:pt x="854" y="59"/>
                  <a:pt x="839" y="34"/>
                  <a:pt x="807" y="34"/>
                </a:cubicBezTo>
                <a:close/>
                <a:moveTo>
                  <a:pt x="787" y="76"/>
                </a:moveTo>
                <a:cubicBezTo>
                  <a:pt x="789" y="64"/>
                  <a:pt x="796" y="56"/>
                  <a:pt x="807" y="56"/>
                </a:cubicBezTo>
                <a:cubicBezTo>
                  <a:pt x="819" y="56"/>
                  <a:pt x="826" y="64"/>
                  <a:pt x="828" y="76"/>
                </a:cubicBezTo>
                <a:lnTo>
                  <a:pt x="787" y="76"/>
                </a:lnTo>
                <a:close/>
                <a:moveTo>
                  <a:pt x="220" y="34"/>
                </a:moveTo>
                <a:cubicBezTo>
                  <a:pt x="207" y="34"/>
                  <a:pt x="197" y="39"/>
                  <a:pt x="189" y="49"/>
                </a:cubicBezTo>
                <a:cubicBezTo>
                  <a:pt x="184" y="40"/>
                  <a:pt x="174" y="34"/>
                  <a:pt x="161" y="34"/>
                </a:cubicBezTo>
                <a:cubicBezTo>
                  <a:pt x="148" y="34"/>
                  <a:pt x="139" y="41"/>
                  <a:pt x="133" y="50"/>
                </a:cubicBezTo>
                <a:cubicBezTo>
                  <a:pt x="133" y="36"/>
                  <a:pt x="133" y="36"/>
                  <a:pt x="133" y="36"/>
                </a:cubicBezTo>
                <a:cubicBezTo>
                  <a:pt x="106" y="36"/>
                  <a:pt x="106" y="36"/>
                  <a:pt x="106" y="36"/>
                </a:cubicBezTo>
                <a:cubicBezTo>
                  <a:pt x="106" y="132"/>
                  <a:pt x="106" y="132"/>
                  <a:pt x="106" y="132"/>
                </a:cubicBezTo>
                <a:cubicBezTo>
                  <a:pt x="133" y="132"/>
                  <a:pt x="133" y="132"/>
                  <a:pt x="133" y="132"/>
                </a:cubicBezTo>
                <a:cubicBezTo>
                  <a:pt x="133" y="78"/>
                  <a:pt x="133" y="78"/>
                  <a:pt x="133" y="78"/>
                </a:cubicBezTo>
                <a:cubicBezTo>
                  <a:pt x="133" y="65"/>
                  <a:pt x="139" y="59"/>
                  <a:pt x="150" y="59"/>
                </a:cubicBezTo>
                <a:cubicBezTo>
                  <a:pt x="160" y="59"/>
                  <a:pt x="166" y="65"/>
                  <a:pt x="166" y="78"/>
                </a:cubicBezTo>
                <a:cubicBezTo>
                  <a:pt x="166" y="132"/>
                  <a:pt x="166" y="132"/>
                  <a:pt x="166" y="132"/>
                </a:cubicBezTo>
                <a:cubicBezTo>
                  <a:pt x="193" y="132"/>
                  <a:pt x="193" y="132"/>
                  <a:pt x="193" y="132"/>
                </a:cubicBezTo>
                <a:cubicBezTo>
                  <a:pt x="193" y="78"/>
                  <a:pt x="193" y="78"/>
                  <a:pt x="193" y="78"/>
                </a:cubicBezTo>
                <a:cubicBezTo>
                  <a:pt x="193" y="65"/>
                  <a:pt x="199" y="59"/>
                  <a:pt x="209" y="59"/>
                </a:cubicBezTo>
                <a:cubicBezTo>
                  <a:pt x="220" y="59"/>
                  <a:pt x="225" y="65"/>
                  <a:pt x="225" y="78"/>
                </a:cubicBezTo>
                <a:cubicBezTo>
                  <a:pt x="225" y="132"/>
                  <a:pt x="225" y="132"/>
                  <a:pt x="225" y="132"/>
                </a:cubicBezTo>
                <a:cubicBezTo>
                  <a:pt x="253" y="132"/>
                  <a:pt x="253" y="132"/>
                  <a:pt x="253" y="132"/>
                </a:cubicBezTo>
                <a:cubicBezTo>
                  <a:pt x="253" y="69"/>
                  <a:pt x="253" y="69"/>
                  <a:pt x="253" y="69"/>
                </a:cubicBezTo>
                <a:cubicBezTo>
                  <a:pt x="253" y="46"/>
                  <a:pt x="240" y="34"/>
                  <a:pt x="220" y="34"/>
                </a:cubicBezTo>
                <a:close/>
                <a:moveTo>
                  <a:pt x="59" y="57"/>
                </a:moveTo>
                <a:cubicBezTo>
                  <a:pt x="38" y="51"/>
                  <a:pt x="32" y="49"/>
                  <a:pt x="32" y="40"/>
                </a:cubicBezTo>
                <a:cubicBezTo>
                  <a:pt x="32" y="40"/>
                  <a:pt x="32" y="40"/>
                  <a:pt x="32" y="40"/>
                </a:cubicBezTo>
                <a:cubicBezTo>
                  <a:pt x="32" y="34"/>
                  <a:pt x="38" y="29"/>
                  <a:pt x="48" y="29"/>
                </a:cubicBezTo>
                <a:cubicBezTo>
                  <a:pt x="59" y="29"/>
                  <a:pt x="70" y="34"/>
                  <a:pt x="81" y="41"/>
                </a:cubicBezTo>
                <a:cubicBezTo>
                  <a:pt x="95" y="21"/>
                  <a:pt x="95" y="21"/>
                  <a:pt x="95" y="21"/>
                </a:cubicBezTo>
                <a:cubicBezTo>
                  <a:pt x="83" y="10"/>
                  <a:pt x="67" y="5"/>
                  <a:pt x="49" y="5"/>
                </a:cubicBezTo>
                <a:cubicBezTo>
                  <a:pt x="23" y="5"/>
                  <a:pt x="5" y="20"/>
                  <a:pt x="5" y="43"/>
                </a:cubicBezTo>
                <a:cubicBezTo>
                  <a:pt x="5" y="43"/>
                  <a:pt x="5" y="43"/>
                  <a:pt x="5" y="43"/>
                </a:cubicBezTo>
                <a:cubicBezTo>
                  <a:pt x="5" y="68"/>
                  <a:pt x="21" y="75"/>
                  <a:pt x="46" y="81"/>
                </a:cubicBezTo>
                <a:cubicBezTo>
                  <a:pt x="67" y="87"/>
                  <a:pt x="72" y="90"/>
                  <a:pt x="72" y="97"/>
                </a:cubicBezTo>
                <a:cubicBezTo>
                  <a:pt x="72" y="98"/>
                  <a:pt x="72" y="98"/>
                  <a:pt x="72" y="98"/>
                </a:cubicBezTo>
                <a:cubicBezTo>
                  <a:pt x="72" y="105"/>
                  <a:pt x="65" y="109"/>
                  <a:pt x="54" y="109"/>
                </a:cubicBezTo>
                <a:cubicBezTo>
                  <a:pt x="39" y="109"/>
                  <a:pt x="27" y="104"/>
                  <a:pt x="16" y="94"/>
                </a:cubicBezTo>
                <a:cubicBezTo>
                  <a:pt x="0" y="114"/>
                  <a:pt x="0" y="114"/>
                  <a:pt x="0" y="114"/>
                </a:cubicBezTo>
                <a:cubicBezTo>
                  <a:pt x="15" y="127"/>
                  <a:pt x="34" y="134"/>
                  <a:pt x="53" y="134"/>
                </a:cubicBezTo>
                <a:cubicBezTo>
                  <a:pt x="80" y="134"/>
                  <a:pt x="99" y="120"/>
                  <a:pt x="99" y="95"/>
                </a:cubicBezTo>
                <a:cubicBezTo>
                  <a:pt x="99" y="95"/>
                  <a:pt x="99" y="95"/>
                  <a:pt x="99" y="95"/>
                </a:cubicBezTo>
                <a:cubicBezTo>
                  <a:pt x="99" y="73"/>
                  <a:pt x="85" y="63"/>
                  <a:pt x="59" y="57"/>
                </a:cubicBezTo>
                <a:close/>
                <a:moveTo>
                  <a:pt x="304" y="35"/>
                </a:moveTo>
                <a:cubicBezTo>
                  <a:pt x="287" y="35"/>
                  <a:pt x="277" y="38"/>
                  <a:pt x="266" y="43"/>
                </a:cubicBezTo>
                <a:cubicBezTo>
                  <a:pt x="273" y="63"/>
                  <a:pt x="273" y="63"/>
                  <a:pt x="273" y="63"/>
                </a:cubicBezTo>
                <a:cubicBezTo>
                  <a:pt x="282" y="60"/>
                  <a:pt x="289" y="58"/>
                  <a:pt x="300" y="58"/>
                </a:cubicBezTo>
                <a:cubicBezTo>
                  <a:pt x="313" y="58"/>
                  <a:pt x="320" y="64"/>
                  <a:pt x="320" y="76"/>
                </a:cubicBezTo>
                <a:cubicBezTo>
                  <a:pt x="320" y="77"/>
                  <a:pt x="320" y="77"/>
                  <a:pt x="320" y="77"/>
                </a:cubicBezTo>
                <a:cubicBezTo>
                  <a:pt x="314" y="75"/>
                  <a:pt x="307" y="73"/>
                  <a:pt x="297" y="73"/>
                </a:cubicBezTo>
                <a:cubicBezTo>
                  <a:pt x="274" y="73"/>
                  <a:pt x="258" y="83"/>
                  <a:pt x="258" y="104"/>
                </a:cubicBezTo>
                <a:cubicBezTo>
                  <a:pt x="258" y="104"/>
                  <a:pt x="258" y="104"/>
                  <a:pt x="258" y="104"/>
                </a:cubicBezTo>
                <a:cubicBezTo>
                  <a:pt x="258" y="123"/>
                  <a:pt x="273" y="134"/>
                  <a:pt x="291" y="134"/>
                </a:cubicBezTo>
                <a:cubicBezTo>
                  <a:pt x="304" y="134"/>
                  <a:pt x="314" y="129"/>
                  <a:pt x="320" y="122"/>
                </a:cubicBezTo>
                <a:cubicBezTo>
                  <a:pt x="320" y="132"/>
                  <a:pt x="320" y="132"/>
                  <a:pt x="320" y="132"/>
                </a:cubicBezTo>
                <a:cubicBezTo>
                  <a:pt x="347" y="132"/>
                  <a:pt x="347" y="132"/>
                  <a:pt x="347" y="132"/>
                </a:cubicBezTo>
                <a:cubicBezTo>
                  <a:pt x="347" y="76"/>
                  <a:pt x="347" y="76"/>
                  <a:pt x="347" y="76"/>
                </a:cubicBezTo>
                <a:cubicBezTo>
                  <a:pt x="347" y="63"/>
                  <a:pt x="343" y="53"/>
                  <a:pt x="336" y="46"/>
                </a:cubicBezTo>
                <a:cubicBezTo>
                  <a:pt x="329" y="39"/>
                  <a:pt x="319" y="35"/>
                  <a:pt x="304" y="35"/>
                </a:cubicBezTo>
                <a:close/>
                <a:moveTo>
                  <a:pt x="321" y="98"/>
                </a:moveTo>
                <a:cubicBezTo>
                  <a:pt x="321" y="108"/>
                  <a:pt x="312" y="115"/>
                  <a:pt x="299" y="115"/>
                </a:cubicBezTo>
                <a:cubicBezTo>
                  <a:pt x="291" y="115"/>
                  <a:pt x="285" y="111"/>
                  <a:pt x="285" y="103"/>
                </a:cubicBezTo>
                <a:cubicBezTo>
                  <a:pt x="285" y="103"/>
                  <a:pt x="285" y="103"/>
                  <a:pt x="285" y="103"/>
                </a:cubicBezTo>
                <a:cubicBezTo>
                  <a:pt x="285" y="94"/>
                  <a:pt x="292" y="90"/>
                  <a:pt x="303" y="90"/>
                </a:cubicBezTo>
                <a:cubicBezTo>
                  <a:pt x="310" y="90"/>
                  <a:pt x="316" y="91"/>
                  <a:pt x="321" y="93"/>
                </a:cubicBezTo>
                <a:lnTo>
                  <a:pt x="321" y="98"/>
                </a:lnTo>
                <a:close/>
                <a:moveTo>
                  <a:pt x="457" y="11"/>
                </a:moveTo>
                <a:cubicBezTo>
                  <a:pt x="429" y="11"/>
                  <a:pt x="429" y="11"/>
                  <a:pt x="429" y="11"/>
                </a:cubicBezTo>
                <a:cubicBezTo>
                  <a:pt x="429" y="36"/>
                  <a:pt x="429" y="36"/>
                  <a:pt x="429" y="36"/>
                </a:cubicBezTo>
                <a:cubicBezTo>
                  <a:pt x="418" y="36"/>
                  <a:pt x="418" y="36"/>
                  <a:pt x="418" y="36"/>
                </a:cubicBezTo>
                <a:cubicBezTo>
                  <a:pt x="418" y="59"/>
                  <a:pt x="418" y="59"/>
                  <a:pt x="418" y="59"/>
                </a:cubicBezTo>
                <a:cubicBezTo>
                  <a:pt x="429" y="59"/>
                  <a:pt x="429" y="59"/>
                  <a:pt x="429" y="59"/>
                </a:cubicBezTo>
                <a:cubicBezTo>
                  <a:pt x="429" y="105"/>
                  <a:pt x="429" y="105"/>
                  <a:pt x="429" y="105"/>
                </a:cubicBezTo>
                <a:cubicBezTo>
                  <a:pt x="429" y="127"/>
                  <a:pt x="441" y="134"/>
                  <a:pt x="457" y="134"/>
                </a:cubicBezTo>
                <a:cubicBezTo>
                  <a:pt x="466" y="134"/>
                  <a:pt x="473" y="132"/>
                  <a:pt x="479" y="128"/>
                </a:cubicBezTo>
                <a:cubicBezTo>
                  <a:pt x="479" y="106"/>
                  <a:pt x="479" y="106"/>
                  <a:pt x="479" y="106"/>
                </a:cubicBezTo>
                <a:cubicBezTo>
                  <a:pt x="475" y="108"/>
                  <a:pt x="470" y="110"/>
                  <a:pt x="465" y="110"/>
                </a:cubicBezTo>
                <a:cubicBezTo>
                  <a:pt x="459" y="110"/>
                  <a:pt x="457" y="107"/>
                  <a:pt x="457" y="100"/>
                </a:cubicBezTo>
                <a:cubicBezTo>
                  <a:pt x="457" y="59"/>
                  <a:pt x="457" y="59"/>
                  <a:pt x="457" y="59"/>
                </a:cubicBezTo>
                <a:cubicBezTo>
                  <a:pt x="479" y="59"/>
                  <a:pt x="479" y="59"/>
                  <a:pt x="479" y="59"/>
                </a:cubicBezTo>
                <a:cubicBezTo>
                  <a:pt x="479" y="36"/>
                  <a:pt x="479" y="36"/>
                  <a:pt x="479" y="36"/>
                </a:cubicBezTo>
                <a:cubicBezTo>
                  <a:pt x="457" y="36"/>
                  <a:pt x="457" y="36"/>
                  <a:pt x="457" y="36"/>
                </a:cubicBezTo>
                <a:lnTo>
                  <a:pt x="457" y="11"/>
                </a:lnTo>
                <a:close/>
                <a:moveTo>
                  <a:pt x="382" y="55"/>
                </a:moveTo>
                <a:cubicBezTo>
                  <a:pt x="382" y="36"/>
                  <a:pt x="382" y="36"/>
                  <a:pt x="382" y="36"/>
                </a:cubicBezTo>
                <a:cubicBezTo>
                  <a:pt x="354" y="36"/>
                  <a:pt x="354" y="36"/>
                  <a:pt x="354" y="36"/>
                </a:cubicBezTo>
                <a:cubicBezTo>
                  <a:pt x="354" y="132"/>
                  <a:pt x="354" y="132"/>
                  <a:pt x="354" y="132"/>
                </a:cubicBezTo>
                <a:cubicBezTo>
                  <a:pt x="382" y="132"/>
                  <a:pt x="382" y="132"/>
                  <a:pt x="382" y="132"/>
                </a:cubicBezTo>
                <a:cubicBezTo>
                  <a:pt x="382" y="97"/>
                  <a:pt x="382" y="97"/>
                  <a:pt x="382" y="97"/>
                </a:cubicBezTo>
                <a:cubicBezTo>
                  <a:pt x="382" y="74"/>
                  <a:pt x="393" y="63"/>
                  <a:pt x="411" y="63"/>
                </a:cubicBezTo>
                <a:cubicBezTo>
                  <a:pt x="412" y="63"/>
                  <a:pt x="412" y="63"/>
                  <a:pt x="412" y="63"/>
                </a:cubicBezTo>
                <a:cubicBezTo>
                  <a:pt x="412" y="34"/>
                  <a:pt x="412" y="34"/>
                  <a:pt x="412" y="34"/>
                </a:cubicBezTo>
                <a:cubicBezTo>
                  <a:pt x="396" y="33"/>
                  <a:pt x="387" y="42"/>
                  <a:pt x="382" y="55"/>
                </a:cubicBezTo>
                <a:close/>
                <a:moveTo>
                  <a:pt x="1335" y="34"/>
                </a:moveTo>
                <a:cubicBezTo>
                  <a:pt x="1305" y="34"/>
                  <a:pt x="1283" y="56"/>
                  <a:pt x="1283" y="84"/>
                </a:cubicBezTo>
                <a:cubicBezTo>
                  <a:pt x="1283" y="84"/>
                  <a:pt x="1283" y="84"/>
                  <a:pt x="1283" y="84"/>
                </a:cubicBezTo>
                <a:cubicBezTo>
                  <a:pt x="1283" y="112"/>
                  <a:pt x="1305" y="134"/>
                  <a:pt x="1335" y="134"/>
                </a:cubicBezTo>
                <a:cubicBezTo>
                  <a:pt x="1365" y="134"/>
                  <a:pt x="1387" y="112"/>
                  <a:pt x="1387" y="84"/>
                </a:cubicBezTo>
                <a:cubicBezTo>
                  <a:pt x="1387" y="84"/>
                  <a:pt x="1387" y="84"/>
                  <a:pt x="1387" y="84"/>
                </a:cubicBezTo>
                <a:cubicBezTo>
                  <a:pt x="1387" y="56"/>
                  <a:pt x="1365" y="34"/>
                  <a:pt x="1335" y="34"/>
                </a:cubicBezTo>
                <a:close/>
                <a:moveTo>
                  <a:pt x="1360" y="84"/>
                </a:moveTo>
                <a:cubicBezTo>
                  <a:pt x="1360" y="99"/>
                  <a:pt x="1351" y="111"/>
                  <a:pt x="1335" y="111"/>
                </a:cubicBezTo>
                <a:cubicBezTo>
                  <a:pt x="1320" y="111"/>
                  <a:pt x="1310" y="98"/>
                  <a:pt x="1310" y="84"/>
                </a:cubicBezTo>
                <a:cubicBezTo>
                  <a:pt x="1310" y="84"/>
                  <a:pt x="1310" y="84"/>
                  <a:pt x="1310" y="84"/>
                </a:cubicBezTo>
                <a:cubicBezTo>
                  <a:pt x="1310" y="70"/>
                  <a:pt x="1319" y="58"/>
                  <a:pt x="1335" y="58"/>
                </a:cubicBezTo>
                <a:cubicBezTo>
                  <a:pt x="1350" y="58"/>
                  <a:pt x="1360" y="70"/>
                  <a:pt x="1360" y="84"/>
                </a:cubicBezTo>
                <a:close/>
                <a:moveTo>
                  <a:pt x="1834" y="55"/>
                </a:moveTo>
                <a:cubicBezTo>
                  <a:pt x="1834" y="36"/>
                  <a:pt x="1834" y="36"/>
                  <a:pt x="1834" y="36"/>
                </a:cubicBezTo>
                <a:cubicBezTo>
                  <a:pt x="1807" y="36"/>
                  <a:pt x="1807" y="36"/>
                  <a:pt x="1807" y="36"/>
                </a:cubicBezTo>
                <a:cubicBezTo>
                  <a:pt x="1807" y="132"/>
                  <a:pt x="1807" y="132"/>
                  <a:pt x="1807" y="132"/>
                </a:cubicBezTo>
                <a:cubicBezTo>
                  <a:pt x="1834" y="132"/>
                  <a:pt x="1834" y="132"/>
                  <a:pt x="1834" y="132"/>
                </a:cubicBezTo>
                <a:cubicBezTo>
                  <a:pt x="1834" y="97"/>
                  <a:pt x="1834" y="97"/>
                  <a:pt x="1834" y="97"/>
                </a:cubicBezTo>
                <a:cubicBezTo>
                  <a:pt x="1834" y="74"/>
                  <a:pt x="1845" y="63"/>
                  <a:pt x="1863" y="63"/>
                </a:cubicBezTo>
                <a:cubicBezTo>
                  <a:pt x="1865" y="63"/>
                  <a:pt x="1865" y="63"/>
                  <a:pt x="1865" y="63"/>
                </a:cubicBezTo>
                <a:cubicBezTo>
                  <a:pt x="1865" y="34"/>
                  <a:pt x="1865" y="34"/>
                  <a:pt x="1865" y="34"/>
                </a:cubicBezTo>
                <a:cubicBezTo>
                  <a:pt x="1848" y="33"/>
                  <a:pt x="1839" y="42"/>
                  <a:pt x="1834" y="55"/>
                </a:cubicBezTo>
                <a:close/>
                <a:moveTo>
                  <a:pt x="1748" y="34"/>
                </a:moveTo>
                <a:cubicBezTo>
                  <a:pt x="1718" y="34"/>
                  <a:pt x="1696" y="56"/>
                  <a:pt x="1696" y="84"/>
                </a:cubicBezTo>
                <a:cubicBezTo>
                  <a:pt x="1696" y="84"/>
                  <a:pt x="1696" y="84"/>
                  <a:pt x="1696" y="84"/>
                </a:cubicBezTo>
                <a:cubicBezTo>
                  <a:pt x="1696" y="112"/>
                  <a:pt x="1718" y="134"/>
                  <a:pt x="1748" y="134"/>
                </a:cubicBezTo>
                <a:cubicBezTo>
                  <a:pt x="1778" y="134"/>
                  <a:pt x="1800" y="112"/>
                  <a:pt x="1800" y="84"/>
                </a:cubicBezTo>
                <a:cubicBezTo>
                  <a:pt x="1800" y="84"/>
                  <a:pt x="1800" y="84"/>
                  <a:pt x="1800" y="84"/>
                </a:cubicBezTo>
                <a:cubicBezTo>
                  <a:pt x="1800" y="56"/>
                  <a:pt x="1778" y="34"/>
                  <a:pt x="1748" y="34"/>
                </a:cubicBezTo>
                <a:close/>
                <a:moveTo>
                  <a:pt x="1773" y="84"/>
                </a:moveTo>
                <a:cubicBezTo>
                  <a:pt x="1773" y="99"/>
                  <a:pt x="1764" y="111"/>
                  <a:pt x="1748" y="111"/>
                </a:cubicBezTo>
                <a:cubicBezTo>
                  <a:pt x="1733" y="111"/>
                  <a:pt x="1723" y="98"/>
                  <a:pt x="1723" y="84"/>
                </a:cubicBezTo>
                <a:cubicBezTo>
                  <a:pt x="1723" y="84"/>
                  <a:pt x="1723" y="84"/>
                  <a:pt x="1723" y="84"/>
                </a:cubicBezTo>
                <a:cubicBezTo>
                  <a:pt x="1723" y="70"/>
                  <a:pt x="1732" y="58"/>
                  <a:pt x="1748" y="58"/>
                </a:cubicBezTo>
                <a:cubicBezTo>
                  <a:pt x="1763" y="58"/>
                  <a:pt x="1773" y="70"/>
                  <a:pt x="1773" y="84"/>
                </a:cubicBezTo>
                <a:close/>
                <a:moveTo>
                  <a:pt x="1465" y="48"/>
                </a:moveTo>
                <a:cubicBezTo>
                  <a:pt x="1458" y="40"/>
                  <a:pt x="1449" y="34"/>
                  <a:pt x="1434" y="34"/>
                </a:cubicBezTo>
                <a:cubicBezTo>
                  <a:pt x="1412" y="34"/>
                  <a:pt x="1391" y="50"/>
                  <a:pt x="1391" y="79"/>
                </a:cubicBezTo>
                <a:cubicBezTo>
                  <a:pt x="1391" y="79"/>
                  <a:pt x="1391" y="79"/>
                  <a:pt x="1391" y="79"/>
                </a:cubicBezTo>
                <a:cubicBezTo>
                  <a:pt x="1391" y="108"/>
                  <a:pt x="1412" y="124"/>
                  <a:pt x="1434" y="124"/>
                </a:cubicBezTo>
                <a:cubicBezTo>
                  <a:pt x="1448" y="124"/>
                  <a:pt x="1457" y="118"/>
                  <a:pt x="1465" y="109"/>
                </a:cubicBezTo>
                <a:cubicBezTo>
                  <a:pt x="1465" y="113"/>
                  <a:pt x="1465" y="113"/>
                  <a:pt x="1465" y="113"/>
                </a:cubicBezTo>
                <a:cubicBezTo>
                  <a:pt x="1465" y="130"/>
                  <a:pt x="1457" y="139"/>
                  <a:pt x="1438" y="139"/>
                </a:cubicBezTo>
                <a:cubicBezTo>
                  <a:pt x="1425" y="139"/>
                  <a:pt x="1415" y="136"/>
                  <a:pt x="1405" y="131"/>
                </a:cubicBezTo>
                <a:cubicBezTo>
                  <a:pt x="1396" y="151"/>
                  <a:pt x="1396" y="151"/>
                  <a:pt x="1396" y="151"/>
                </a:cubicBezTo>
                <a:cubicBezTo>
                  <a:pt x="1408" y="158"/>
                  <a:pt x="1423" y="161"/>
                  <a:pt x="1439" y="161"/>
                </a:cubicBezTo>
                <a:cubicBezTo>
                  <a:pt x="1457" y="161"/>
                  <a:pt x="1471" y="157"/>
                  <a:pt x="1480" y="148"/>
                </a:cubicBezTo>
                <a:cubicBezTo>
                  <a:pt x="1488" y="140"/>
                  <a:pt x="1492" y="128"/>
                  <a:pt x="1492" y="110"/>
                </a:cubicBezTo>
                <a:cubicBezTo>
                  <a:pt x="1492" y="36"/>
                  <a:pt x="1492" y="36"/>
                  <a:pt x="1492" y="36"/>
                </a:cubicBezTo>
                <a:cubicBezTo>
                  <a:pt x="1465" y="36"/>
                  <a:pt x="1465" y="36"/>
                  <a:pt x="1465" y="36"/>
                </a:cubicBezTo>
                <a:lnTo>
                  <a:pt x="1465" y="48"/>
                </a:lnTo>
                <a:close/>
                <a:moveTo>
                  <a:pt x="1465" y="79"/>
                </a:moveTo>
                <a:cubicBezTo>
                  <a:pt x="1465" y="92"/>
                  <a:pt x="1455" y="102"/>
                  <a:pt x="1442" y="102"/>
                </a:cubicBezTo>
                <a:cubicBezTo>
                  <a:pt x="1429" y="102"/>
                  <a:pt x="1419" y="93"/>
                  <a:pt x="1419" y="79"/>
                </a:cubicBezTo>
                <a:cubicBezTo>
                  <a:pt x="1419" y="79"/>
                  <a:pt x="1419" y="79"/>
                  <a:pt x="1419" y="79"/>
                </a:cubicBezTo>
                <a:cubicBezTo>
                  <a:pt x="1419" y="66"/>
                  <a:pt x="1429" y="57"/>
                  <a:pt x="1442" y="57"/>
                </a:cubicBezTo>
                <a:cubicBezTo>
                  <a:pt x="1455" y="57"/>
                  <a:pt x="1465" y="66"/>
                  <a:pt x="1465" y="79"/>
                </a:cubicBezTo>
                <a:close/>
                <a:moveTo>
                  <a:pt x="1697" y="37"/>
                </a:moveTo>
                <a:cubicBezTo>
                  <a:pt x="1675" y="37"/>
                  <a:pt x="1675" y="37"/>
                  <a:pt x="1675" y="37"/>
                </a:cubicBezTo>
                <a:cubicBezTo>
                  <a:pt x="1675" y="33"/>
                  <a:pt x="1675" y="33"/>
                  <a:pt x="1675" y="33"/>
                </a:cubicBezTo>
                <a:cubicBezTo>
                  <a:pt x="1675" y="26"/>
                  <a:pt x="1678" y="23"/>
                  <a:pt x="1684" y="23"/>
                </a:cubicBezTo>
                <a:cubicBezTo>
                  <a:pt x="1689" y="23"/>
                  <a:pt x="1693" y="24"/>
                  <a:pt x="1697" y="25"/>
                </a:cubicBezTo>
                <a:cubicBezTo>
                  <a:pt x="1697" y="2"/>
                  <a:pt x="1697" y="2"/>
                  <a:pt x="1697" y="2"/>
                </a:cubicBezTo>
                <a:cubicBezTo>
                  <a:pt x="1692" y="1"/>
                  <a:pt x="1686" y="0"/>
                  <a:pt x="1677" y="0"/>
                </a:cubicBezTo>
                <a:cubicBezTo>
                  <a:pt x="1668" y="0"/>
                  <a:pt x="1660" y="2"/>
                  <a:pt x="1655" y="7"/>
                </a:cubicBezTo>
                <a:cubicBezTo>
                  <a:pt x="1650" y="12"/>
                  <a:pt x="1648" y="20"/>
                  <a:pt x="1648" y="31"/>
                </a:cubicBezTo>
                <a:cubicBezTo>
                  <a:pt x="1648" y="37"/>
                  <a:pt x="1648" y="37"/>
                  <a:pt x="1648" y="37"/>
                </a:cubicBezTo>
                <a:cubicBezTo>
                  <a:pt x="1636" y="37"/>
                  <a:pt x="1636" y="37"/>
                  <a:pt x="1636" y="37"/>
                </a:cubicBezTo>
                <a:cubicBezTo>
                  <a:pt x="1636" y="59"/>
                  <a:pt x="1636" y="59"/>
                  <a:pt x="1636" y="59"/>
                </a:cubicBezTo>
                <a:cubicBezTo>
                  <a:pt x="1648" y="59"/>
                  <a:pt x="1648" y="59"/>
                  <a:pt x="1648" y="59"/>
                </a:cubicBezTo>
                <a:cubicBezTo>
                  <a:pt x="1648" y="132"/>
                  <a:pt x="1648" y="132"/>
                  <a:pt x="1648" y="132"/>
                </a:cubicBezTo>
                <a:cubicBezTo>
                  <a:pt x="1675" y="132"/>
                  <a:pt x="1675" y="132"/>
                  <a:pt x="1675" y="132"/>
                </a:cubicBezTo>
                <a:cubicBezTo>
                  <a:pt x="1675" y="59"/>
                  <a:pt x="1675" y="59"/>
                  <a:pt x="1675" y="59"/>
                </a:cubicBezTo>
                <a:cubicBezTo>
                  <a:pt x="1697" y="59"/>
                  <a:pt x="1697" y="59"/>
                  <a:pt x="1697" y="59"/>
                </a:cubicBezTo>
                <a:lnTo>
                  <a:pt x="1697" y="37"/>
                </a:lnTo>
                <a:close/>
                <a:moveTo>
                  <a:pt x="1548" y="101"/>
                </a:moveTo>
                <a:cubicBezTo>
                  <a:pt x="1526" y="36"/>
                  <a:pt x="1526" y="36"/>
                  <a:pt x="1526" y="36"/>
                </a:cubicBezTo>
                <a:cubicBezTo>
                  <a:pt x="1497" y="36"/>
                  <a:pt x="1497" y="36"/>
                  <a:pt x="1497" y="36"/>
                </a:cubicBezTo>
                <a:cubicBezTo>
                  <a:pt x="1535" y="132"/>
                  <a:pt x="1535" y="132"/>
                  <a:pt x="1535" y="132"/>
                </a:cubicBezTo>
                <a:cubicBezTo>
                  <a:pt x="1532" y="137"/>
                  <a:pt x="1530" y="139"/>
                  <a:pt x="1525" y="139"/>
                </a:cubicBezTo>
                <a:cubicBezTo>
                  <a:pt x="1521" y="139"/>
                  <a:pt x="1517" y="137"/>
                  <a:pt x="1513" y="135"/>
                </a:cubicBezTo>
                <a:cubicBezTo>
                  <a:pt x="1504" y="155"/>
                  <a:pt x="1504" y="155"/>
                  <a:pt x="1504" y="155"/>
                </a:cubicBezTo>
                <a:cubicBezTo>
                  <a:pt x="1511" y="159"/>
                  <a:pt x="1519" y="161"/>
                  <a:pt x="1528" y="161"/>
                </a:cubicBezTo>
                <a:cubicBezTo>
                  <a:pt x="1545" y="161"/>
                  <a:pt x="1553" y="154"/>
                  <a:pt x="1560" y="134"/>
                </a:cubicBezTo>
                <a:cubicBezTo>
                  <a:pt x="1597" y="36"/>
                  <a:pt x="1597" y="36"/>
                  <a:pt x="1597" y="36"/>
                </a:cubicBezTo>
                <a:cubicBezTo>
                  <a:pt x="1569" y="36"/>
                  <a:pt x="1569" y="36"/>
                  <a:pt x="1569" y="36"/>
                </a:cubicBezTo>
                <a:lnTo>
                  <a:pt x="1548" y="101"/>
                </a:lnTo>
                <a:close/>
                <a:moveTo>
                  <a:pt x="1008" y="34"/>
                </a:moveTo>
                <a:cubicBezTo>
                  <a:pt x="994" y="34"/>
                  <a:pt x="986" y="41"/>
                  <a:pt x="980" y="49"/>
                </a:cubicBezTo>
                <a:cubicBezTo>
                  <a:pt x="980" y="1"/>
                  <a:pt x="980" y="1"/>
                  <a:pt x="980" y="1"/>
                </a:cubicBezTo>
                <a:cubicBezTo>
                  <a:pt x="952" y="1"/>
                  <a:pt x="952" y="1"/>
                  <a:pt x="952" y="1"/>
                </a:cubicBezTo>
                <a:cubicBezTo>
                  <a:pt x="952" y="132"/>
                  <a:pt x="952" y="132"/>
                  <a:pt x="952" y="132"/>
                </a:cubicBezTo>
                <a:cubicBezTo>
                  <a:pt x="980" y="132"/>
                  <a:pt x="980" y="132"/>
                  <a:pt x="980" y="132"/>
                </a:cubicBezTo>
                <a:cubicBezTo>
                  <a:pt x="980" y="78"/>
                  <a:pt x="980" y="78"/>
                  <a:pt x="980" y="78"/>
                </a:cubicBezTo>
                <a:cubicBezTo>
                  <a:pt x="980" y="65"/>
                  <a:pt x="986" y="59"/>
                  <a:pt x="997" y="59"/>
                </a:cubicBezTo>
                <a:cubicBezTo>
                  <a:pt x="1007" y="59"/>
                  <a:pt x="1013" y="65"/>
                  <a:pt x="1013" y="78"/>
                </a:cubicBezTo>
                <a:cubicBezTo>
                  <a:pt x="1013" y="132"/>
                  <a:pt x="1013" y="132"/>
                  <a:pt x="1013" y="132"/>
                </a:cubicBezTo>
                <a:cubicBezTo>
                  <a:pt x="1040" y="132"/>
                  <a:pt x="1040" y="132"/>
                  <a:pt x="1040" y="132"/>
                </a:cubicBezTo>
                <a:cubicBezTo>
                  <a:pt x="1040" y="70"/>
                  <a:pt x="1040" y="70"/>
                  <a:pt x="1040" y="70"/>
                </a:cubicBezTo>
                <a:cubicBezTo>
                  <a:pt x="1040" y="48"/>
                  <a:pt x="1028" y="34"/>
                  <a:pt x="1008" y="34"/>
                </a:cubicBezTo>
                <a:close/>
                <a:moveTo>
                  <a:pt x="1250" y="132"/>
                </a:moveTo>
                <a:cubicBezTo>
                  <a:pt x="1278" y="132"/>
                  <a:pt x="1278" y="132"/>
                  <a:pt x="1278" y="132"/>
                </a:cubicBezTo>
                <a:cubicBezTo>
                  <a:pt x="1278" y="1"/>
                  <a:pt x="1278" y="1"/>
                  <a:pt x="1278" y="1"/>
                </a:cubicBezTo>
                <a:cubicBezTo>
                  <a:pt x="1250" y="1"/>
                  <a:pt x="1250" y="1"/>
                  <a:pt x="1250" y="1"/>
                </a:cubicBezTo>
                <a:lnTo>
                  <a:pt x="1250" y="132"/>
                </a:lnTo>
                <a:close/>
                <a:moveTo>
                  <a:pt x="1103" y="34"/>
                </a:moveTo>
                <a:cubicBezTo>
                  <a:pt x="1089" y="34"/>
                  <a:pt x="1081" y="41"/>
                  <a:pt x="1075" y="49"/>
                </a:cubicBezTo>
                <a:cubicBezTo>
                  <a:pt x="1075" y="36"/>
                  <a:pt x="1075" y="36"/>
                  <a:pt x="1075" y="36"/>
                </a:cubicBezTo>
                <a:cubicBezTo>
                  <a:pt x="1047" y="36"/>
                  <a:pt x="1047" y="36"/>
                  <a:pt x="1047" y="36"/>
                </a:cubicBezTo>
                <a:cubicBezTo>
                  <a:pt x="1047" y="132"/>
                  <a:pt x="1047" y="132"/>
                  <a:pt x="1047" y="132"/>
                </a:cubicBezTo>
                <a:cubicBezTo>
                  <a:pt x="1075" y="132"/>
                  <a:pt x="1075" y="132"/>
                  <a:pt x="1075" y="132"/>
                </a:cubicBezTo>
                <a:cubicBezTo>
                  <a:pt x="1075" y="78"/>
                  <a:pt x="1075" y="78"/>
                  <a:pt x="1075" y="78"/>
                </a:cubicBezTo>
                <a:cubicBezTo>
                  <a:pt x="1075" y="65"/>
                  <a:pt x="1081" y="59"/>
                  <a:pt x="1092" y="59"/>
                </a:cubicBezTo>
                <a:cubicBezTo>
                  <a:pt x="1102" y="59"/>
                  <a:pt x="1108" y="65"/>
                  <a:pt x="1108" y="78"/>
                </a:cubicBezTo>
                <a:cubicBezTo>
                  <a:pt x="1108" y="132"/>
                  <a:pt x="1108" y="132"/>
                  <a:pt x="1108" y="132"/>
                </a:cubicBezTo>
                <a:cubicBezTo>
                  <a:pt x="1135" y="132"/>
                  <a:pt x="1135" y="132"/>
                  <a:pt x="1135" y="132"/>
                </a:cubicBezTo>
                <a:cubicBezTo>
                  <a:pt x="1135" y="70"/>
                  <a:pt x="1135" y="70"/>
                  <a:pt x="1135" y="70"/>
                </a:cubicBezTo>
                <a:cubicBezTo>
                  <a:pt x="1135" y="48"/>
                  <a:pt x="1123" y="34"/>
                  <a:pt x="1103" y="34"/>
                </a:cubicBezTo>
                <a:close/>
                <a:moveTo>
                  <a:pt x="910" y="111"/>
                </a:moveTo>
                <a:cubicBezTo>
                  <a:pt x="895" y="111"/>
                  <a:pt x="885" y="99"/>
                  <a:pt x="885" y="84"/>
                </a:cubicBezTo>
                <a:cubicBezTo>
                  <a:pt x="885" y="84"/>
                  <a:pt x="885" y="84"/>
                  <a:pt x="885" y="84"/>
                </a:cubicBezTo>
                <a:cubicBezTo>
                  <a:pt x="885" y="70"/>
                  <a:pt x="895" y="58"/>
                  <a:pt x="909" y="58"/>
                </a:cubicBezTo>
                <a:cubicBezTo>
                  <a:pt x="918" y="58"/>
                  <a:pt x="925" y="62"/>
                  <a:pt x="931" y="68"/>
                </a:cubicBezTo>
                <a:cubicBezTo>
                  <a:pt x="947" y="50"/>
                  <a:pt x="947" y="50"/>
                  <a:pt x="947" y="50"/>
                </a:cubicBezTo>
                <a:cubicBezTo>
                  <a:pt x="938" y="40"/>
                  <a:pt x="927" y="34"/>
                  <a:pt x="909" y="34"/>
                </a:cubicBezTo>
                <a:cubicBezTo>
                  <a:pt x="880" y="34"/>
                  <a:pt x="859" y="57"/>
                  <a:pt x="859" y="84"/>
                </a:cubicBezTo>
                <a:cubicBezTo>
                  <a:pt x="859" y="84"/>
                  <a:pt x="859" y="84"/>
                  <a:pt x="859" y="84"/>
                </a:cubicBezTo>
                <a:cubicBezTo>
                  <a:pt x="859" y="112"/>
                  <a:pt x="880" y="134"/>
                  <a:pt x="909" y="134"/>
                </a:cubicBezTo>
                <a:cubicBezTo>
                  <a:pt x="928" y="134"/>
                  <a:pt x="939" y="127"/>
                  <a:pt x="948" y="117"/>
                </a:cubicBezTo>
                <a:cubicBezTo>
                  <a:pt x="932" y="100"/>
                  <a:pt x="932" y="100"/>
                  <a:pt x="932" y="100"/>
                </a:cubicBezTo>
                <a:cubicBezTo>
                  <a:pt x="925" y="107"/>
                  <a:pt x="919" y="111"/>
                  <a:pt x="910" y="111"/>
                </a:cubicBezTo>
                <a:close/>
                <a:moveTo>
                  <a:pt x="1945" y="35"/>
                </a:moveTo>
                <a:cubicBezTo>
                  <a:pt x="1929" y="35"/>
                  <a:pt x="1918" y="38"/>
                  <a:pt x="1908" y="42"/>
                </a:cubicBezTo>
                <a:cubicBezTo>
                  <a:pt x="1915" y="63"/>
                  <a:pt x="1915" y="63"/>
                  <a:pt x="1915" y="63"/>
                </a:cubicBezTo>
                <a:cubicBezTo>
                  <a:pt x="1923" y="60"/>
                  <a:pt x="1931" y="58"/>
                  <a:pt x="1941" y="58"/>
                </a:cubicBezTo>
                <a:cubicBezTo>
                  <a:pt x="1955" y="58"/>
                  <a:pt x="1962" y="64"/>
                  <a:pt x="1962" y="76"/>
                </a:cubicBezTo>
                <a:cubicBezTo>
                  <a:pt x="1962" y="77"/>
                  <a:pt x="1962" y="77"/>
                  <a:pt x="1962" y="77"/>
                </a:cubicBezTo>
                <a:cubicBezTo>
                  <a:pt x="1955" y="75"/>
                  <a:pt x="1948" y="73"/>
                  <a:pt x="1938" y="73"/>
                </a:cubicBezTo>
                <a:cubicBezTo>
                  <a:pt x="1915" y="73"/>
                  <a:pt x="1899" y="83"/>
                  <a:pt x="1899" y="104"/>
                </a:cubicBezTo>
                <a:cubicBezTo>
                  <a:pt x="1899" y="104"/>
                  <a:pt x="1899" y="104"/>
                  <a:pt x="1899" y="104"/>
                </a:cubicBezTo>
                <a:cubicBezTo>
                  <a:pt x="1899" y="123"/>
                  <a:pt x="1914" y="134"/>
                  <a:pt x="1932" y="134"/>
                </a:cubicBezTo>
                <a:cubicBezTo>
                  <a:pt x="1946" y="134"/>
                  <a:pt x="1955" y="129"/>
                  <a:pt x="1962" y="122"/>
                </a:cubicBezTo>
                <a:cubicBezTo>
                  <a:pt x="1962" y="132"/>
                  <a:pt x="1962" y="132"/>
                  <a:pt x="1962" y="132"/>
                </a:cubicBezTo>
                <a:cubicBezTo>
                  <a:pt x="1988" y="132"/>
                  <a:pt x="1988" y="132"/>
                  <a:pt x="1988" y="132"/>
                </a:cubicBezTo>
                <a:cubicBezTo>
                  <a:pt x="1988" y="76"/>
                  <a:pt x="1988" y="76"/>
                  <a:pt x="1988" y="76"/>
                </a:cubicBezTo>
                <a:cubicBezTo>
                  <a:pt x="1988" y="63"/>
                  <a:pt x="1985" y="53"/>
                  <a:pt x="1978" y="46"/>
                </a:cubicBezTo>
                <a:cubicBezTo>
                  <a:pt x="1971" y="39"/>
                  <a:pt x="1960" y="35"/>
                  <a:pt x="1945" y="35"/>
                </a:cubicBezTo>
                <a:close/>
                <a:moveTo>
                  <a:pt x="1962" y="98"/>
                </a:moveTo>
                <a:cubicBezTo>
                  <a:pt x="1962" y="108"/>
                  <a:pt x="1953" y="115"/>
                  <a:pt x="1941" y="115"/>
                </a:cubicBezTo>
                <a:cubicBezTo>
                  <a:pt x="1932" y="115"/>
                  <a:pt x="1926" y="111"/>
                  <a:pt x="1926" y="103"/>
                </a:cubicBezTo>
                <a:cubicBezTo>
                  <a:pt x="1926" y="103"/>
                  <a:pt x="1926" y="103"/>
                  <a:pt x="1926" y="103"/>
                </a:cubicBezTo>
                <a:cubicBezTo>
                  <a:pt x="1926" y="94"/>
                  <a:pt x="1933" y="90"/>
                  <a:pt x="1945" y="90"/>
                </a:cubicBezTo>
                <a:cubicBezTo>
                  <a:pt x="1951" y="90"/>
                  <a:pt x="1957" y="91"/>
                  <a:pt x="1962" y="93"/>
                </a:cubicBezTo>
                <a:lnTo>
                  <a:pt x="1962" y="98"/>
                </a:lnTo>
                <a:close/>
                <a:moveTo>
                  <a:pt x="1193" y="34"/>
                </a:moveTo>
                <a:cubicBezTo>
                  <a:pt x="1163" y="34"/>
                  <a:pt x="1141" y="56"/>
                  <a:pt x="1141" y="84"/>
                </a:cubicBezTo>
                <a:cubicBezTo>
                  <a:pt x="1141" y="84"/>
                  <a:pt x="1141" y="84"/>
                  <a:pt x="1141" y="84"/>
                </a:cubicBezTo>
                <a:cubicBezTo>
                  <a:pt x="1141" y="112"/>
                  <a:pt x="1163" y="134"/>
                  <a:pt x="1193" y="134"/>
                </a:cubicBezTo>
                <a:cubicBezTo>
                  <a:pt x="1223" y="134"/>
                  <a:pt x="1245" y="112"/>
                  <a:pt x="1245" y="84"/>
                </a:cubicBezTo>
                <a:cubicBezTo>
                  <a:pt x="1245" y="84"/>
                  <a:pt x="1245" y="84"/>
                  <a:pt x="1245" y="84"/>
                </a:cubicBezTo>
                <a:cubicBezTo>
                  <a:pt x="1245" y="56"/>
                  <a:pt x="1223" y="34"/>
                  <a:pt x="1193" y="34"/>
                </a:cubicBezTo>
                <a:close/>
                <a:moveTo>
                  <a:pt x="1218" y="84"/>
                </a:moveTo>
                <a:cubicBezTo>
                  <a:pt x="1218" y="99"/>
                  <a:pt x="1209" y="111"/>
                  <a:pt x="1193" y="111"/>
                </a:cubicBezTo>
                <a:cubicBezTo>
                  <a:pt x="1178" y="111"/>
                  <a:pt x="1168" y="98"/>
                  <a:pt x="1168" y="84"/>
                </a:cubicBezTo>
                <a:cubicBezTo>
                  <a:pt x="1168" y="84"/>
                  <a:pt x="1168" y="84"/>
                  <a:pt x="1168" y="84"/>
                </a:cubicBezTo>
                <a:cubicBezTo>
                  <a:pt x="1168" y="70"/>
                  <a:pt x="1177" y="58"/>
                  <a:pt x="1193" y="58"/>
                </a:cubicBezTo>
                <a:cubicBezTo>
                  <a:pt x="1208" y="58"/>
                  <a:pt x="1218" y="70"/>
                  <a:pt x="1218" y="84"/>
                </a:cubicBezTo>
                <a:close/>
              </a:path>
            </a:pathLst>
          </a:custGeom>
          <a:solidFill>
            <a:srgbClr val="4D144A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887607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_Black">
    <p:bg>
      <p:bgPr>
        <a:solidFill>
          <a:srgbClr val="1E011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28"/>
          <p:cNvSpPr>
            <a:spLocks noGrp="1"/>
          </p:cNvSpPr>
          <p:nvPr>
            <p:ph type="title" hasCustomPrompt="1"/>
          </p:nvPr>
        </p:nvSpPr>
        <p:spPr bwMode="gray">
          <a:xfrm>
            <a:off x="760412" y="442528"/>
            <a:ext cx="10671049" cy="418576"/>
          </a:xfrm>
          <a:prstGeom prst="rect">
            <a:avLst/>
          </a:prstGeom>
        </p:spPr>
        <p:txBody>
          <a:bodyPr wrap="square" lIns="0" tIns="0" rIns="0" bIns="0" anchor="t" anchorCtr="0">
            <a:noAutofit/>
          </a:bodyPr>
          <a:lstStyle>
            <a:lvl1pPr marL="0" algn="l" defTabSz="1218987" rtl="0" eaLnBrk="1" latinLnBrk="0" hangingPunct="1">
              <a:lnSpc>
                <a:spcPct val="85000"/>
              </a:lnSpc>
              <a:spcBef>
                <a:spcPct val="0"/>
              </a:spcBef>
              <a:buNone/>
              <a:tabLst>
                <a:tab pos="1218987" algn="l"/>
              </a:tabLst>
              <a:defRPr lang="en-US" sz="3200" b="1" kern="1200" cap="none" spc="-150" baseline="0" dirty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US" dirty="0"/>
              <a:t>Click to edit master title</a:t>
            </a:r>
          </a:p>
        </p:txBody>
      </p:sp>
      <p:sp>
        <p:nvSpPr>
          <p:cNvPr id="22" name="Content Placeholder 2"/>
          <p:cNvSpPr>
            <a:spLocks noGrp="1"/>
          </p:cNvSpPr>
          <p:nvPr>
            <p:ph sz="half" idx="1"/>
          </p:nvPr>
        </p:nvSpPr>
        <p:spPr bwMode="gray">
          <a:xfrm>
            <a:off x="760413" y="1308880"/>
            <a:ext cx="10667999" cy="4787120"/>
          </a:xfrm>
          <a:prstGeom prst="rect">
            <a:avLst/>
          </a:prstGeom>
        </p:spPr>
        <p:txBody>
          <a:bodyPr lIns="0" tIns="0" rIns="0" bIns="0"/>
          <a:lstStyle>
            <a:lvl1pPr marL="171450" indent="-171450">
              <a:lnSpc>
                <a:spcPct val="9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609493" indent="-228560">
              <a:lnSpc>
                <a:spcPct val="90000"/>
              </a:lnSpc>
              <a:spcBef>
                <a:spcPts val="500"/>
              </a:spcBef>
              <a:buClrTx/>
              <a:buFont typeface="Arial" pitchFamily="34" charset="0"/>
              <a:buChar char="–"/>
              <a:defRPr sz="1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835938" indent="-150258">
              <a:lnSpc>
                <a:spcPct val="90000"/>
              </a:lnSpc>
              <a:spcBef>
                <a:spcPts val="500"/>
              </a:spcBef>
              <a:buClrTx/>
              <a:buFont typeface="Arial" panose="020B0604020202020204" pitchFamily="34" charset="0"/>
              <a:buChar char="-"/>
              <a:defRPr sz="1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147033" indent="-156606">
              <a:lnSpc>
                <a:spcPct val="90000"/>
              </a:lnSpc>
              <a:spcBef>
                <a:spcPts val="500"/>
              </a:spcBef>
              <a:buClrTx/>
              <a:buFont typeface="Arial" panose="020B0604020202020204" pitchFamily="34" charset="0"/>
              <a:buChar char="-"/>
              <a:defRPr sz="1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1445431" indent="-150258">
              <a:lnSpc>
                <a:spcPct val="90000"/>
              </a:lnSpc>
              <a:spcBef>
                <a:spcPts val="500"/>
              </a:spcBef>
              <a:buClrTx/>
              <a:buFont typeface="Arial" panose="020B0604020202020204" pitchFamily="34" charset="0"/>
              <a:buChar char="-"/>
              <a:defRPr sz="1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B190EFC-69A6-D92C-008E-75B891AE770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0975778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 Subtitle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Content Placeholder 2"/>
          <p:cNvSpPr>
            <a:spLocks noGrp="1"/>
          </p:cNvSpPr>
          <p:nvPr>
            <p:ph sz="half" idx="1"/>
          </p:nvPr>
        </p:nvSpPr>
        <p:spPr bwMode="gray">
          <a:xfrm>
            <a:off x="760412" y="1749388"/>
            <a:ext cx="10671049" cy="4346612"/>
          </a:xfrm>
          <a:prstGeom prst="rect">
            <a:avLst/>
          </a:prstGeom>
        </p:spPr>
        <p:txBody>
          <a:bodyPr lIns="0" tIns="0" rIns="0" bIns="0"/>
          <a:lstStyle>
            <a:lvl1pPr marL="171450" indent="-171450">
              <a:lnSpc>
                <a:spcPct val="9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609493" indent="-228560">
              <a:lnSpc>
                <a:spcPct val="90000"/>
              </a:lnSpc>
              <a:spcBef>
                <a:spcPts val="500"/>
              </a:spcBef>
              <a:buClrTx/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835938" indent="-150258">
              <a:lnSpc>
                <a:spcPct val="90000"/>
              </a:lnSpc>
              <a:spcBef>
                <a:spcPts val="500"/>
              </a:spcBef>
              <a:buClrTx/>
              <a:buFont typeface="Arial" panose="020B0604020202020204" pitchFamily="34" charset="0"/>
              <a:buChar char="-"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147033" indent="-156606">
              <a:lnSpc>
                <a:spcPct val="90000"/>
              </a:lnSpc>
              <a:spcBef>
                <a:spcPts val="500"/>
              </a:spcBef>
              <a:buClrTx/>
              <a:buFont typeface="Arial" panose="020B0604020202020204" pitchFamily="34" charset="0"/>
              <a:buChar char="-"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1445431" indent="-150258">
              <a:lnSpc>
                <a:spcPct val="90000"/>
              </a:lnSpc>
              <a:spcBef>
                <a:spcPts val="500"/>
              </a:spcBef>
              <a:buClrTx/>
              <a:buFont typeface="Arial" panose="020B0604020202020204" pitchFamily="34" charset="0"/>
              <a:buChar char="-"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3" name="Text Placeholder 2"/>
          <p:cNvSpPr>
            <a:spLocks noGrp="1"/>
          </p:cNvSpPr>
          <p:nvPr>
            <p:ph type="body" idx="10"/>
          </p:nvPr>
        </p:nvSpPr>
        <p:spPr bwMode="gray">
          <a:xfrm>
            <a:off x="760412" y="931563"/>
            <a:ext cx="10671048" cy="26161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20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itle 28"/>
          <p:cNvSpPr>
            <a:spLocks noGrp="1"/>
          </p:cNvSpPr>
          <p:nvPr>
            <p:ph type="title" hasCustomPrompt="1"/>
          </p:nvPr>
        </p:nvSpPr>
        <p:spPr bwMode="gray">
          <a:xfrm>
            <a:off x="760412" y="442528"/>
            <a:ext cx="10671049" cy="418576"/>
          </a:xfrm>
          <a:prstGeom prst="rect">
            <a:avLst/>
          </a:prstGeom>
        </p:spPr>
        <p:txBody>
          <a:bodyPr wrap="square" lIns="0" tIns="0" rIns="0" bIns="0" anchor="t" anchorCtr="0">
            <a:noAutofit/>
          </a:bodyPr>
          <a:lstStyle>
            <a:lvl1pPr marL="0" algn="l" defTabSz="1218987" rtl="0" eaLnBrk="1" latinLnBrk="0" hangingPunct="1">
              <a:lnSpc>
                <a:spcPct val="85000"/>
              </a:lnSpc>
              <a:spcBef>
                <a:spcPct val="0"/>
              </a:spcBef>
              <a:buNone/>
              <a:tabLst>
                <a:tab pos="1218987" algn="l"/>
              </a:tabLst>
              <a:defRPr lang="en-US" sz="3200" b="1" kern="1200" cap="none" spc="-150" baseline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US" dirty="0"/>
              <a:t>Click to edit master title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27BD319-CE6A-C56C-FAF4-F7D3C4B20C0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1479330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with Subtitle Content_Black">
    <p:bg>
      <p:bgPr>
        <a:solidFill>
          <a:srgbClr val="1E011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Content Placeholder 2"/>
          <p:cNvSpPr>
            <a:spLocks noGrp="1"/>
          </p:cNvSpPr>
          <p:nvPr>
            <p:ph sz="half" idx="1"/>
          </p:nvPr>
        </p:nvSpPr>
        <p:spPr bwMode="gray">
          <a:xfrm>
            <a:off x="760412" y="1749389"/>
            <a:ext cx="10671049" cy="4346612"/>
          </a:xfrm>
          <a:prstGeom prst="rect">
            <a:avLst/>
          </a:prstGeom>
        </p:spPr>
        <p:txBody>
          <a:bodyPr lIns="0" tIns="0" rIns="0" bIns="0"/>
          <a:lstStyle>
            <a:lvl1pPr marL="171450" indent="-171450">
              <a:lnSpc>
                <a:spcPct val="9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609493" indent="-228560">
              <a:lnSpc>
                <a:spcPct val="90000"/>
              </a:lnSpc>
              <a:spcBef>
                <a:spcPts val="500"/>
              </a:spcBef>
              <a:buClrTx/>
              <a:buFont typeface="Arial" pitchFamily="34" charset="0"/>
              <a:buChar char="–"/>
              <a:defRPr sz="1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835938" indent="-150258">
              <a:lnSpc>
                <a:spcPct val="90000"/>
              </a:lnSpc>
              <a:spcBef>
                <a:spcPts val="500"/>
              </a:spcBef>
              <a:buClrTx/>
              <a:buFont typeface="Arial" panose="020B0604020202020204" pitchFamily="34" charset="0"/>
              <a:buChar char="-"/>
              <a:defRPr sz="1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147033" indent="-156606">
              <a:lnSpc>
                <a:spcPct val="90000"/>
              </a:lnSpc>
              <a:spcBef>
                <a:spcPts val="500"/>
              </a:spcBef>
              <a:buClrTx/>
              <a:buFont typeface="Arial" panose="020B0604020202020204" pitchFamily="34" charset="0"/>
              <a:buChar char="-"/>
              <a:defRPr sz="1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1445431" indent="-150258">
              <a:lnSpc>
                <a:spcPct val="90000"/>
              </a:lnSpc>
              <a:spcBef>
                <a:spcPts val="500"/>
              </a:spcBef>
              <a:buClrTx/>
              <a:buFont typeface="Arial" panose="020B0604020202020204" pitchFamily="34" charset="0"/>
              <a:buChar char="-"/>
              <a:defRPr sz="1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3" name="Text Placeholder 2"/>
          <p:cNvSpPr>
            <a:spLocks noGrp="1"/>
          </p:cNvSpPr>
          <p:nvPr>
            <p:ph type="body" idx="10" hasCustomPrompt="1"/>
          </p:nvPr>
        </p:nvSpPr>
        <p:spPr bwMode="gray">
          <a:xfrm>
            <a:off x="760412" y="931563"/>
            <a:ext cx="10671048" cy="26161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2000" b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Title 28"/>
          <p:cNvSpPr>
            <a:spLocks noGrp="1"/>
          </p:cNvSpPr>
          <p:nvPr>
            <p:ph type="title" hasCustomPrompt="1"/>
          </p:nvPr>
        </p:nvSpPr>
        <p:spPr bwMode="gray">
          <a:xfrm>
            <a:off x="760412" y="442528"/>
            <a:ext cx="10671049" cy="418576"/>
          </a:xfrm>
          <a:prstGeom prst="rect">
            <a:avLst/>
          </a:prstGeom>
        </p:spPr>
        <p:txBody>
          <a:bodyPr wrap="square" lIns="0" tIns="0" rIns="0" bIns="0" anchor="t" anchorCtr="0">
            <a:noAutofit/>
          </a:bodyPr>
          <a:lstStyle>
            <a:lvl1pPr marL="0" algn="l" defTabSz="1218987" rtl="0" eaLnBrk="1" latinLnBrk="0" hangingPunct="1">
              <a:lnSpc>
                <a:spcPct val="85000"/>
              </a:lnSpc>
              <a:spcBef>
                <a:spcPct val="0"/>
              </a:spcBef>
              <a:buNone/>
              <a:tabLst>
                <a:tab pos="1218987" algn="l"/>
              </a:tabLst>
              <a:defRPr lang="en-US" sz="3200" b="1" kern="1200" cap="none" spc="-150" baseline="0" dirty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US" dirty="0"/>
              <a:t>Click to edit master title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2F390D5-FAC3-3E07-D977-2FACDFA7E86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5945371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28"/>
          <p:cNvSpPr>
            <a:spLocks noGrp="1"/>
          </p:cNvSpPr>
          <p:nvPr>
            <p:ph type="title" hasCustomPrompt="1"/>
          </p:nvPr>
        </p:nvSpPr>
        <p:spPr bwMode="gray">
          <a:xfrm>
            <a:off x="760412" y="442528"/>
            <a:ext cx="10671049" cy="418576"/>
          </a:xfrm>
          <a:prstGeom prst="rect">
            <a:avLst/>
          </a:prstGeom>
        </p:spPr>
        <p:txBody>
          <a:bodyPr wrap="square" lIns="0" tIns="0" rIns="0" bIns="0" anchor="t" anchorCtr="0">
            <a:noAutofit/>
          </a:bodyPr>
          <a:lstStyle>
            <a:lvl1pPr marL="0" algn="l" defTabSz="1218987" rtl="0" eaLnBrk="1" latinLnBrk="0" hangingPunct="1">
              <a:lnSpc>
                <a:spcPct val="85000"/>
              </a:lnSpc>
              <a:spcBef>
                <a:spcPct val="0"/>
              </a:spcBef>
              <a:buNone/>
              <a:tabLst>
                <a:tab pos="1218987" algn="l"/>
              </a:tabLst>
              <a:defRPr lang="en-US" sz="3200" b="1" kern="1200" cap="none" spc="-150" baseline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US" dirty="0"/>
              <a:t>Click to edit master title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sz="half" idx="1"/>
          </p:nvPr>
        </p:nvSpPr>
        <p:spPr bwMode="gray">
          <a:xfrm>
            <a:off x="760412" y="1307593"/>
            <a:ext cx="5069004" cy="4788408"/>
          </a:xfrm>
          <a:prstGeom prst="rect">
            <a:avLst/>
          </a:prstGeom>
        </p:spPr>
        <p:txBody>
          <a:bodyPr lIns="0" tIns="0" rIns="0" bIns="0"/>
          <a:lstStyle>
            <a:lvl1pPr marL="171450" indent="-171450">
              <a:lnSpc>
                <a:spcPct val="9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609493" indent="-228560">
              <a:lnSpc>
                <a:spcPct val="90000"/>
              </a:lnSpc>
              <a:spcBef>
                <a:spcPts val="500"/>
              </a:spcBef>
              <a:buClrTx/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835938" indent="-150258">
              <a:lnSpc>
                <a:spcPct val="90000"/>
              </a:lnSpc>
              <a:spcBef>
                <a:spcPts val="500"/>
              </a:spcBef>
              <a:buClrTx/>
              <a:buFont typeface="Arial" panose="020B0604020202020204" pitchFamily="34" charset="0"/>
              <a:buChar char="-"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147033" indent="-156606">
              <a:lnSpc>
                <a:spcPct val="90000"/>
              </a:lnSpc>
              <a:spcBef>
                <a:spcPts val="500"/>
              </a:spcBef>
              <a:buClrTx/>
              <a:buFont typeface="Arial" panose="020B0604020202020204" pitchFamily="34" charset="0"/>
              <a:buChar char="-"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1445431" indent="-150258">
              <a:lnSpc>
                <a:spcPct val="90000"/>
              </a:lnSpc>
              <a:spcBef>
                <a:spcPts val="500"/>
              </a:spcBef>
              <a:buClrTx/>
              <a:buFont typeface="Arial" panose="020B0604020202020204" pitchFamily="34" charset="0"/>
              <a:buChar char="-"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0" name="Content Placeholder 2"/>
          <p:cNvSpPr>
            <a:spLocks noGrp="1"/>
          </p:cNvSpPr>
          <p:nvPr>
            <p:ph sz="half" idx="14"/>
          </p:nvPr>
        </p:nvSpPr>
        <p:spPr bwMode="gray">
          <a:xfrm>
            <a:off x="6339311" y="1307593"/>
            <a:ext cx="5065776" cy="4788408"/>
          </a:xfrm>
          <a:prstGeom prst="rect">
            <a:avLst/>
          </a:prstGeom>
        </p:spPr>
        <p:txBody>
          <a:bodyPr lIns="0" tIns="0" rIns="0" bIns="0"/>
          <a:lstStyle>
            <a:lvl1pPr marL="171450" indent="-171450">
              <a:lnSpc>
                <a:spcPct val="9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609493" indent="-228560">
              <a:lnSpc>
                <a:spcPct val="90000"/>
              </a:lnSpc>
              <a:spcBef>
                <a:spcPts val="500"/>
              </a:spcBef>
              <a:buClrTx/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835938" indent="-150258">
              <a:lnSpc>
                <a:spcPct val="90000"/>
              </a:lnSpc>
              <a:spcBef>
                <a:spcPts val="500"/>
              </a:spcBef>
              <a:buClrTx/>
              <a:buFont typeface="Arial" panose="020B0604020202020204" pitchFamily="34" charset="0"/>
              <a:buChar char="-"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147033" indent="-156606">
              <a:lnSpc>
                <a:spcPct val="90000"/>
              </a:lnSpc>
              <a:spcBef>
                <a:spcPts val="500"/>
              </a:spcBef>
              <a:buClrTx/>
              <a:buFont typeface="Arial" panose="020B0604020202020204" pitchFamily="34" charset="0"/>
              <a:buChar char="-"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1445431" indent="-150258">
              <a:lnSpc>
                <a:spcPct val="90000"/>
              </a:lnSpc>
              <a:spcBef>
                <a:spcPts val="500"/>
              </a:spcBef>
              <a:buClrTx/>
              <a:buFont typeface="Arial" panose="020B0604020202020204" pitchFamily="34" charset="0"/>
              <a:buChar char="-"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2FE5186-E704-46DB-A234-0339427F829C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7351327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 Column Slide_Black">
    <p:bg>
      <p:bgPr>
        <a:solidFill>
          <a:srgbClr val="1E011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28"/>
          <p:cNvSpPr>
            <a:spLocks noGrp="1"/>
          </p:cNvSpPr>
          <p:nvPr>
            <p:ph type="title" hasCustomPrompt="1"/>
          </p:nvPr>
        </p:nvSpPr>
        <p:spPr bwMode="gray">
          <a:xfrm>
            <a:off x="760412" y="442528"/>
            <a:ext cx="10668001" cy="418576"/>
          </a:xfrm>
          <a:prstGeom prst="rect">
            <a:avLst/>
          </a:prstGeom>
        </p:spPr>
        <p:txBody>
          <a:bodyPr wrap="square" lIns="0" tIns="0" rIns="0" bIns="0" anchor="t" anchorCtr="0">
            <a:noAutofit/>
          </a:bodyPr>
          <a:lstStyle>
            <a:lvl1pPr marL="0" algn="l" defTabSz="1218987" rtl="0" eaLnBrk="1" latinLnBrk="0" hangingPunct="1">
              <a:lnSpc>
                <a:spcPct val="85000"/>
              </a:lnSpc>
              <a:spcBef>
                <a:spcPct val="0"/>
              </a:spcBef>
              <a:buNone/>
              <a:tabLst>
                <a:tab pos="1218987" algn="l"/>
              </a:tabLst>
              <a:defRPr lang="en-US" sz="3200" b="1" kern="1200" cap="none" spc="-150" baseline="0" dirty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US" dirty="0"/>
              <a:t>Click to edit master title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sz="half" idx="1"/>
          </p:nvPr>
        </p:nvSpPr>
        <p:spPr bwMode="gray">
          <a:xfrm>
            <a:off x="760412" y="1307593"/>
            <a:ext cx="5069004" cy="4788407"/>
          </a:xfrm>
          <a:prstGeom prst="rect">
            <a:avLst/>
          </a:prstGeom>
        </p:spPr>
        <p:txBody>
          <a:bodyPr lIns="0" tIns="0" rIns="0" bIns="0"/>
          <a:lstStyle>
            <a:lvl1pPr marL="171450" indent="-171450">
              <a:lnSpc>
                <a:spcPct val="9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609493" indent="-228560">
              <a:lnSpc>
                <a:spcPct val="90000"/>
              </a:lnSpc>
              <a:spcBef>
                <a:spcPts val="500"/>
              </a:spcBef>
              <a:buClrTx/>
              <a:buFont typeface="Arial" pitchFamily="34" charset="0"/>
              <a:buChar char="–"/>
              <a:defRPr sz="1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835938" indent="-150258">
              <a:lnSpc>
                <a:spcPct val="90000"/>
              </a:lnSpc>
              <a:spcBef>
                <a:spcPts val="500"/>
              </a:spcBef>
              <a:buClrTx/>
              <a:buFont typeface="Arial" panose="020B0604020202020204" pitchFamily="34" charset="0"/>
              <a:buChar char="-"/>
              <a:defRPr sz="1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147033" indent="-156606">
              <a:lnSpc>
                <a:spcPct val="90000"/>
              </a:lnSpc>
              <a:spcBef>
                <a:spcPts val="500"/>
              </a:spcBef>
              <a:buClrTx/>
              <a:buFont typeface="Arial" panose="020B0604020202020204" pitchFamily="34" charset="0"/>
              <a:buChar char="-"/>
              <a:defRPr sz="1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1445431" indent="-150258">
              <a:lnSpc>
                <a:spcPct val="90000"/>
              </a:lnSpc>
              <a:spcBef>
                <a:spcPts val="500"/>
              </a:spcBef>
              <a:buClrTx/>
              <a:buFont typeface="Arial" panose="020B0604020202020204" pitchFamily="34" charset="0"/>
              <a:buChar char="-"/>
              <a:defRPr sz="1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0" name="Content Placeholder 2"/>
          <p:cNvSpPr>
            <a:spLocks noGrp="1"/>
          </p:cNvSpPr>
          <p:nvPr>
            <p:ph sz="half" idx="14"/>
          </p:nvPr>
        </p:nvSpPr>
        <p:spPr bwMode="gray">
          <a:xfrm>
            <a:off x="6339311" y="1307593"/>
            <a:ext cx="5065776" cy="4788407"/>
          </a:xfrm>
          <a:prstGeom prst="rect">
            <a:avLst/>
          </a:prstGeom>
        </p:spPr>
        <p:txBody>
          <a:bodyPr lIns="0" tIns="0" rIns="0" bIns="0"/>
          <a:lstStyle>
            <a:lvl1pPr marL="171450" indent="-171450">
              <a:lnSpc>
                <a:spcPct val="9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609493" indent="-228560">
              <a:lnSpc>
                <a:spcPct val="90000"/>
              </a:lnSpc>
              <a:spcBef>
                <a:spcPts val="500"/>
              </a:spcBef>
              <a:buClrTx/>
              <a:buFont typeface="Arial" pitchFamily="34" charset="0"/>
              <a:buChar char="–"/>
              <a:defRPr sz="1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835938" indent="-150258">
              <a:lnSpc>
                <a:spcPct val="90000"/>
              </a:lnSpc>
              <a:spcBef>
                <a:spcPts val="500"/>
              </a:spcBef>
              <a:buClrTx/>
              <a:buFont typeface="Arial" panose="020B0604020202020204" pitchFamily="34" charset="0"/>
              <a:buChar char="-"/>
              <a:defRPr sz="1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147033" indent="-156606">
              <a:lnSpc>
                <a:spcPct val="90000"/>
              </a:lnSpc>
              <a:spcBef>
                <a:spcPts val="500"/>
              </a:spcBef>
              <a:buClrTx/>
              <a:buFont typeface="Arial" panose="020B0604020202020204" pitchFamily="34" charset="0"/>
              <a:buChar char="-"/>
              <a:defRPr sz="1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1445431" indent="-150258">
              <a:lnSpc>
                <a:spcPct val="90000"/>
              </a:lnSpc>
              <a:spcBef>
                <a:spcPts val="500"/>
              </a:spcBef>
              <a:buClrTx/>
              <a:buFont typeface="Arial" panose="020B0604020202020204" pitchFamily="34" charset="0"/>
              <a:buChar char="-"/>
              <a:defRPr sz="1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1D52F52-4191-E70A-A15D-3F4D0CF0AA2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7799921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lumn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28"/>
          <p:cNvSpPr>
            <a:spLocks noGrp="1"/>
          </p:cNvSpPr>
          <p:nvPr>
            <p:ph type="title" hasCustomPrompt="1"/>
          </p:nvPr>
        </p:nvSpPr>
        <p:spPr bwMode="gray">
          <a:xfrm>
            <a:off x="760412" y="442528"/>
            <a:ext cx="10671049" cy="418576"/>
          </a:xfrm>
          <a:prstGeom prst="rect">
            <a:avLst/>
          </a:prstGeom>
        </p:spPr>
        <p:txBody>
          <a:bodyPr wrap="square" lIns="0" tIns="0" rIns="0" bIns="0" anchor="t" anchorCtr="0">
            <a:noAutofit/>
          </a:bodyPr>
          <a:lstStyle>
            <a:lvl1pPr marL="0" algn="l" defTabSz="1218987" rtl="0" eaLnBrk="1" latinLnBrk="0" hangingPunct="1">
              <a:lnSpc>
                <a:spcPct val="85000"/>
              </a:lnSpc>
              <a:spcBef>
                <a:spcPct val="0"/>
              </a:spcBef>
              <a:buNone/>
              <a:tabLst>
                <a:tab pos="1218987" algn="l"/>
              </a:tabLst>
              <a:defRPr lang="en-US" sz="3200" b="1" kern="1200" cap="none" spc="-150" baseline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US" dirty="0"/>
              <a:t>Click to edit master title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sz="half" idx="1"/>
          </p:nvPr>
        </p:nvSpPr>
        <p:spPr bwMode="gray">
          <a:xfrm>
            <a:off x="760413" y="1307593"/>
            <a:ext cx="3342271" cy="4788407"/>
          </a:xfrm>
          <a:prstGeom prst="rect">
            <a:avLst/>
          </a:prstGeom>
        </p:spPr>
        <p:txBody>
          <a:bodyPr lIns="0" tIns="0" rIns="0" bIns="0"/>
          <a:lstStyle>
            <a:lvl1pPr marL="171450" indent="-171450">
              <a:lnSpc>
                <a:spcPct val="9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609493" indent="-228560">
              <a:lnSpc>
                <a:spcPct val="90000"/>
              </a:lnSpc>
              <a:spcBef>
                <a:spcPts val="500"/>
              </a:spcBef>
              <a:buClrTx/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835938" indent="-150258">
              <a:lnSpc>
                <a:spcPct val="90000"/>
              </a:lnSpc>
              <a:spcBef>
                <a:spcPts val="500"/>
              </a:spcBef>
              <a:buClrTx/>
              <a:buFont typeface="Arial" panose="020B0604020202020204" pitchFamily="34" charset="0"/>
              <a:buChar char="-"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147033" indent="-156606">
              <a:lnSpc>
                <a:spcPct val="90000"/>
              </a:lnSpc>
              <a:spcBef>
                <a:spcPts val="500"/>
              </a:spcBef>
              <a:buClrTx/>
              <a:buFont typeface="Arial" panose="020B0604020202020204" pitchFamily="34" charset="0"/>
              <a:buChar char="-"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1445431" indent="-150258">
              <a:lnSpc>
                <a:spcPct val="90000"/>
              </a:lnSpc>
              <a:spcBef>
                <a:spcPts val="500"/>
              </a:spcBef>
              <a:buClrTx/>
              <a:buFont typeface="Arial" panose="020B0604020202020204" pitchFamily="34" charset="0"/>
              <a:buChar char="-"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0"/>
          </p:nvPr>
        </p:nvSpPr>
        <p:spPr bwMode="gray">
          <a:xfrm>
            <a:off x="4377258" y="1307593"/>
            <a:ext cx="3343188" cy="4788407"/>
          </a:xfrm>
          <a:prstGeom prst="rect">
            <a:avLst/>
          </a:prstGeom>
        </p:spPr>
        <p:txBody>
          <a:bodyPr lIns="0" tIns="0" rIns="0" bIns="0"/>
          <a:lstStyle>
            <a:lvl1pPr marL="171450" indent="-171450">
              <a:lnSpc>
                <a:spcPct val="9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609493" indent="-228560">
              <a:lnSpc>
                <a:spcPct val="90000"/>
              </a:lnSpc>
              <a:spcBef>
                <a:spcPts val="500"/>
              </a:spcBef>
              <a:buClrTx/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835938" indent="-150258">
              <a:lnSpc>
                <a:spcPct val="90000"/>
              </a:lnSpc>
              <a:spcBef>
                <a:spcPts val="500"/>
              </a:spcBef>
              <a:buClrTx/>
              <a:buFont typeface="Arial" panose="020B0604020202020204" pitchFamily="34" charset="0"/>
              <a:buChar char="-"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147033" indent="-156606">
              <a:lnSpc>
                <a:spcPct val="90000"/>
              </a:lnSpc>
              <a:spcBef>
                <a:spcPts val="500"/>
              </a:spcBef>
              <a:buClrTx/>
              <a:buFont typeface="Arial" panose="020B0604020202020204" pitchFamily="34" charset="0"/>
              <a:buChar char="-"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1445431" indent="-150258">
              <a:lnSpc>
                <a:spcPct val="90000"/>
              </a:lnSpc>
              <a:spcBef>
                <a:spcPts val="500"/>
              </a:spcBef>
              <a:buClrTx/>
              <a:buFont typeface="Arial" panose="020B0604020202020204" pitchFamily="34" charset="0"/>
              <a:buChar char="-"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1"/>
          </p:nvPr>
        </p:nvSpPr>
        <p:spPr bwMode="gray">
          <a:xfrm>
            <a:off x="8015815" y="1307593"/>
            <a:ext cx="3415646" cy="4788407"/>
          </a:xfrm>
          <a:prstGeom prst="rect">
            <a:avLst/>
          </a:prstGeom>
        </p:spPr>
        <p:txBody>
          <a:bodyPr lIns="0" tIns="0" rIns="0" bIns="0"/>
          <a:lstStyle>
            <a:lvl1pPr marL="171450" indent="-171450">
              <a:lnSpc>
                <a:spcPct val="9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609493" indent="-228560">
              <a:lnSpc>
                <a:spcPct val="90000"/>
              </a:lnSpc>
              <a:spcBef>
                <a:spcPts val="500"/>
              </a:spcBef>
              <a:buClrTx/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835938" indent="-150258">
              <a:lnSpc>
                <a:spcPct val="90000"/>
              </a:lnSpc>
              <a:spcBef>
                <a:spcPts val="500"/>
              </a:spcBef>
              <a:buClrTx/>
              <a:buFont typeface="Arial" panose="020B0604020202020204" pitchFamily="34" charset="0"/>
              <a:buChar char="-"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147033" indent="-156606">
              <a:lnSpc>
                <a:spcPct val="90000"/>
              </a:lnSpc>
              <a:spcBef>
                <a:spcPts val="500"/>
              </a:spcBef>
              <a:buClrTx/>
              <a:buFont typeface="Arial" panose="020B0604020202020204" pitchFamily="34" charset="0"/>
              <a:buChar char="-"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1445431" indent="-150258">
              <a:lnSpc>
                <a:spcPct val="90000"/>
              </a:lnSpc>
              <a:spcBef>
                <a:spcPts val="500"/>
              </a:spcBef>
              <a:buClrTx/>
              <a:buFont typeface="Arial" panose="020B0604020202020204" pitchFamily="34" charset="0"/>
              <a:buChar char="-"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C61C74C-45BE-3DE8-0DFD-4B97D814FB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4563597"/>
      </p:ext>
    </p:extLst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ree Column Slide_Black">
    <p:bg>
      <p:bgPr>
        <a:solidFill>
          <a:srgbClr val="1E011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28"/>
          <p:cNvSpPr>
            <a:spLocks noGrp="1"/>
          </p:cNvSpPr>
          <p:nvPr>
            <p:ph type="title" hasCustomPrompt="1"/>
          </p:nvPr>
        </p:nvSpPr>
        <p:spPr bwMode="gray">
          <a:xfrm>
            <a:off x="760412" y="442528"/>
            <a:ext cx="10671049" cy="418576"/>
          </a:xfrm>
          <a:prstGeom prst="rect">
            <a:avLst/>
          </a:prstGeom>
        </p:spPr>
        <p:txBody>
          <a:bodyPr wrap="square" lIns="0" tIns="0" rIns="0" bIns="0" anchor="t" anchorCtr="0">
            <a:noAutofit/>
          </a:bodyPr>
          <a:lstStyle>
            <a:lvl1pPr marL="0" algn="l" defTabSz="1218987" rtl="0" eaLnBrk="1" latinLnBrk="0" hangingPunct="1">
              <a:lnSpc>
                <a:spcPct val="85000"/>
              </a:lnSpc>
              <a:spcBef>
                <a:spcPct val="0"/>
              </a:spcBef>
              <a:buNone/>
              <a:tabLst>
                <a:tab pos="1218987" algn="l"/>
              </a:tabLst>
              <a:defRPr lang="en-US" sz="3200" b="1" kern="1200" cap="none" spc="-150" baseline="0" dirty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US" dirty="0"/>
              <a:t>Click to edit master title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sz="half" idx="1"/>
          </p:nvPr>
        </p:nvSpPr>
        <p:spPr bwMode="gray">
          <a:xfrm>
            <a:off x="760413" y="1307593"/>
            <a:ext cx="3342271" cy="4788407"/>
          </a:xfrm>
          <a:prstGeom prst="rect">
            <a:avLst/>
          </a:prstGeom>
        </p:spPr>
        <p:txBody>
          <a:bodyPr lIns="0" tIns="0" rIns="0" bIns="0"/>
          <a:lstStyle>
            <a:lvl1pPr marL="171450" indent="-171450">
              <a:lnSpc>
                <a:spcPct val="9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609493" indent="-228560">
              <a:lnSpc>
                <a:spcPct val="90000"/>
              </a:lnSpc>
              <a:spcBef>
                <a:spcPts val="500"/>
              </a:spcBef>
              <a:buClrTx/>
              <a:buFont typeface="Arial" pitchFamily="34" charset="0"/>
              <a:buChar char="–"/>
              <a:defRPr sz="1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835938" indent="-150258">
              <a:lnSpc>
                <a:spcPct val="90000"/>
              </a:lnSpc>
              <a:spcBef>
                <a:spcPts val="500"/>
              </a:spcBef>
              <a:buClrTx/>
              <a:buFont typeface="Arial" panose="020B0604020202020204" pitchFamily="34" charset="0"/>
              <a:buChar char="-"/>
              <a:defRPr sz="1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147033" indent="-156606">
              <a:lnSpc>
                <a:spcPct val="90000"/>
              </a:lnSpc>
              <a:spcBef>
                <a:spcPts val="500"/>
              </a:spcBef>
              <a:buClrTx/>
              <a:buFont typeface="Arial" panose="020B0604020202020204" pitchFamily="34" charset="0"/>
              <a:buChar char="-"/>
              <a:defRPr sz="1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1445431" indent="-150258">
              <a:lnSpc>
                <a:spcPct val="90000"/>
              </a:lnSpc>
              <a:spcBef>
                <a:spcPts val="500"/>
              </a:spcBef>
              <a:buClrTx/>
              <a:buFont typeface="Arial" panose="020B0604020202020204" pitchFamily="34" charset="0"/>
              <a:buChar char="-"/>
              <a:defRPr sz="1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0"/>
          </p:nvPr>
        </p:nvSpPr>
        <p:spPr bwMode="gray">
          <a:xfrm>
            <a:off x="4377258" y="1307593"/>
            <a:ext cx="3342271" cy="4788407"/>
          </a:xfrm>
          <a:prstGeom prst="rect">
            <a:avLst/>
          </a:prstGeom>
        </p:spPr>
        <p:txBody>
          <a:bodyPr lIns="0" tIns="0" rIns="0" bIns="0"/>
          <a:lstStyle>
            <a:lvl1pPr marL="171450" indent="-171450">
              <a:lnSpc>
                <a:spcPct val="9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609493" indent="-228560">
              <a:lnSpc>
                <a:spcPct val="90000"/>
              </a:lnSpc>
              <a:spcBef>
                <a:spcPts val="500"/>
              </a:spcBef>
              <a:buClrTx/>
              <a:buFont typeface="Arial" pitchFamily="34" charset="0"/>
              <a:buChar char="–"/>
              <a:defRPr sz="1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835938" indent="-150258">
              <a:lnSpc>
                <a:spcPct val="90000"/>
              </a:lnSpc>
              <a:spcBef>
                <a:spcPts val="500"/>
              </a:spcBef>
              <a:buClrTx/>
              <a:buFont typeface="Arial" panose="020B0604020202020204" pitchFamily="34" charset="0"/>
              <a:buChar char="-"/>
              <a:defRPr sz="1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147033" indent="-156606">
              <a:lnSpc>
                <a:spcPct val="90000"/>
              </a:lnSpc>
              <a:spcBef>
                <a:spcPts val="500"/>
              </a:spcBef>
              <a:buClrTx/>
              <a:buFont typeface="Arial" panose="020B0604020202020204" pitchFamily="34" charset="0"/>
              <a:buChar char="-"/>
              <a:defRPr sz="1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1445431" indent="-150258">
              <a:lnSpc>
                <a:spcPct val="90000"/>
              </a:lnSpc>
              <a:spcBef>
                <a:spcPts val="500"/>
              </a:spcBef>
              <a:buClrTx/>
              <a:buFont typeface="Arial" panose="020B0604020202020204" pitchFamily="34" charset="0"/>
              <a:buChar char="-"/>
              <a:defRPr sz="1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1"/>
          </p:nvPr>
        </p:nvSpPr>
        <p:spPr bwMode="gray">
          <a:xfrm>
            <a:off x="8015815" y="1307593"/>
            <a:ext cx="3415646" cy="4788407"/>
          </a:xfrm>
          <a:prstGeom prst="rect">
            <a:avLst/>
          </a:prstGeom>
        </p:spPr>
        <p:txBody>
          <a:bodyPr lIns="0" tIns="0" rIns="0" bIns="0"/>
          <a:lstStyle>
            <a:lvl1pPr marL="171450" indent="-171450">
              <a:lnSpc>
                <a:spcPct val="9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609493" indent="-228560">
              <a:lnSpc>
                <a:spcPct val="90000"/>
              </a:lnSpc>
              <a:spcBef>
                <a:spcPts val="500"/>
              </a:spcBef>
              <a:buClrTx/>
              <a:buFont typeface="Arial" pitchFamily="34" charset="0"/>
              <a:buChar char="–"/>
              <a:defRPr sz="1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835938" indent="-150258">
              <a:lnSpc>
                <a:spcPct val="90000"/>
              </a:lnSpc>
              <a:spcBef>
                <a:spcPts val="500"/>
              </a:spcBef>
              <a:buClrTx/>
              <a:buFont typeface="Arial" panose="020B0604020202020204" pitchFamily="34" charset="0"/>
              <a:buChar char="-"/>
              <a:defRPr sz="1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147033" indent="-156606">
              <a:lnSpc>
                <a:spcPct val="90000"/>
              </a:lnSpc>
              <a:spcBef>
                <a:spcPts val="500"/>
              </a:spcBef>
              <a:buClrTx/>
              <a:buFont typeface="Arial" panose="020B0604020202020204" pitchFamily="34" charset="0"/>
              <a:buChar char="-"/>
              <a:defRPr sz="1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1445431" indent="-150258">
              <a:lnSpc>
                <a:spcPct val="90000"/>
              </a:lnSpc>
              <a:spcBef>
                <a:spcPts val="500"/>
              </a:spcBef>
              <a:buClrTx/>
              <a:buFont typeface="Arial" panose="020B0604020202020204" pitchFamily="34" charset="0"/>
              <a:buChar char="-"/>
              <a:defRPr sz="1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A92B045-EC23-B30D-E716-8FEBB279E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9591086"/>
      </p:ext>
    </p:extLst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/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28"/>
          <p:cNvSpPr>
            <a:spLocks noGrp="1"/>
          </p:cNvSpPr>
          <p:nvPr>
            <p:ph type="title" hasCustomPrompt="1"/>
          </p:nvPr>
        </p:nvSpPr>
        <p:spPr bwMode="gray">
          <a:xfrm>
            <a:off x="760412" y="442528"/>
            <a:ext cx="5723515" cy="418576"/>
          </a:xfrm>
          <a:prstGeom prst="rect">
            <a:avLst/>
          </a:prstGeom>
        </p:spPr>
        <p:txBody>
          <a:bodyPr wrap="square" lIns="0" tIns="0" rIns="0" bIns="0" anchor="t" anchorCtr="0">
            <a:noAutofit/>
          </a:bodyPr>
          <a:lstStyle>
            <a:lvl1pPr marL="0" algn="l" defTabSz="1218987" rtl="0" eaLnBrk="1" latinLnBrk="0" hangingPunct="1">
              <a:lnSpc>
                <a:spcPct val="85000"/>
              </a:lnSpc>
              <a:spcBef>
                <a:spcPct val="0"/>
              </a:spcBef>
              <a:buNone/>
              <a:tabLst>
                <a:tab pos="1218987" algn="l"/>
              </a:tabLst>
              <a:defRPr lang="en-US" sz="3200" b="1" kern="1200" cap="none" spc="-150" baseline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US" dirty="0"/>
              <a:t>Click to edit master title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sz="half" idx="1"/>
          </p:nvPr>
        </p:nvSpPr>
        <p:spPr bwMode="gray">
          <a:xfrm>
            <a:off x="760412" y="1307593"/>
            <a:ext cx="5723515" cy="4788408"/>
          </a:xfrm>
          <a:prstGeom prst="rect">
            <a:avLst/>
          </a:prstGeom>
        </p:spPr>
        <p:txBody>
          <a:bodyPr lIns="0" tIns="0" rIns="0" bIns="0"/>
          <a:lstStyle>
            <a:lvl1pPr marL="171450" indent="-171450">
              <a:lnSpc>
                <a:spcPct val="9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609493" indent="-228560">
              <a:lnSpc>
                <a:spcPct val="90000"/>
              </a:lnSpc>
              <a:spcBef>
                <a:spcPts val="500"/>
              </a:spcBef>
              <a:buClrTx/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835938" indent="-150258">
              <a:lnSpc>
                <a:spcPct val="90000"/>
              </a:lnSpc>
              <a:spcBef>
                <a:spcPts val="500"/>
              </a:spcBef>
              <a:buClrTx/>
              <a:buFont typeface="Arial" panose="020B0604020202020204" pitchFamily="34" charset="0"/>
              <a:buChar char="-"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147033" indent="-156606">
              <a:lnSpc>
                <a:spcPct val="90000"/>
              </a:lnSpc>
              <a:spcBef>
                <a:spcPts val="500"/>
              </a:spcBef>
              <a:buClrTx/>
              <a:buFont typeface="Arial" panose="020B0604020202020204" pitchFamily="34" charset="0"/>
              <a:buChar char="-"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1445431" indent="-150258">
              <a:lnSpc>
                <a:spcPct val="90000"/>
              </a:lnSpc>
              <a:spcBef>
                <a:spcPts val="500"/>
              </a:spcBef>
              <a:buClrTx/>
              <a:buFont typeface="Arial" panose="020B0604020202020204" pitchFamily="34" charset="0"/>
              <a:buChar char="-"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Picture Placeholder 8"/>
          <p:cNvSpPr>
            <a:spLocks noGrp="1"/>
          </p:cNvSpPr>
          <p:nvPr>
            <p:ph type="pic" sz="quarter" idx="16"/>
          </p:nvPr>
        </p:nvSpPr>
        <p:spPr>
          <a:xfrm>
            <a:off x="6856413" y="0"/>
            <a:ext cx="5332411" cy="68580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8F3C117-A202-AC1A-30DA-A95049B2670E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745591"/>
      </p:ext>
    </p:extLst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w/Image_Black">
    <p:bg>
      <p:bgPr>
        <a:solidFill>
          <a:srgbClr val="1E011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28"/>
          <p:cNvSpPr>
            <a:spLocks noGrp="1"/>
          </p:cNvSpPr>
          <p:nvPr>
            <p:ph type="title" hasCustomPrompt="1"/>
          </p:nvPr>
        </p:nvSpPr>
        <p:spPr bwMode="gray">
          <a:xfrm>
            <a:off x="760412" y="442528"/>
            <a:ext cx="5723515" cy="418576"/>
          </a:xfrm>
          <a:prstGeom prst="rect">
            <a:avLst/>
          </a:prstGeom>
        </p:spPr>
        <p:txBody>
          <a:bodyPr wrap="square" lIns="0" tIns="0" rIns="0" bIns="0" anchor="t" anchorCtr="0">
            <a:noAutofit/>
          </a:bodyPr>
          <a:lstStyle>
            <a:lvl1pPr marL="0" algn="l" defTabSz="1218987" rtl="0" eaLnBrk="1" latinLnBrk="0" hangingPunct="1">
              <a:lnSpc>
                <a:spcPct val="85000"/>
              </a:lnSpc>
              <a:spcBef>
                <a:spcPct val="0"/>
              </a:spcBef>
              <a:buNone/>
              <a:tabLst>
                <a:tab pos="1218987" algn="l"/>
              </a:tabLst>
              <a:defRPr lang="en-US" sz="3200" b="1" kern="1200" cap="none" spc="-150" baseline="0" dirty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US" dirty="0"/>
              <a:t>Click to edit master title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sz="half" idx="1"/>
          </p:nvPr>
        </p:nvSpPr>
        <p:spPr bwMode="gray">
          <a:xfrm>
            <a:off x="760412" y="1307592"/>
            <a:ext cx="5723515" cy="4919589"/>
          </a:xfrm>
          <a:prstGeom prst="rect">
            <a:avLst/>
          </a:prstGeom>
        </p:spPr>
        <p:txBody>
          <a:bodyPr lIns="0" tIns="0" rIns="0" bIns="0"/>
          <a:lstStyle>
            <a:lvl1pPr marL="171450" indent="-171450">
              <a:lnSpc>
                <a:spcPct val="9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609493" indent="-228560">
              <a:lnSpc>
                <a:spcPct val="90000"/>
              </a:lnSpc>
              <a:spcBef>
                <a:spcPts val="500"/>
              </a:spcBef>
              <a:buClrTx/>
              <a:buFont typeface="Arial" pitchFamily="34" charset="0"/>
              <a:buChar char="–"/>
              <a:defRPr sz="1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835938" indent="-150258">
              <a:lnSpc>
                <a:spcPct val="90000"/>
              </a:lnSpc>
              <a:spcBef>
                <a:spcPts val="500"/>
              </a:spcBef>
              <a:buClrTx/>
              <a:buFont typeface="Arial" panose="020B0604020202020204" pitchFamily="34" charset="0"/>
              <a:buChar char="-"/>
              <a:defRPr sz="1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147033" indent="-156606">
              <a:lnSpc>
                <a:spcPct val="90000"/>
              </a:lnSpc>
              <a:spcBef>
                <a:spcPts val="500"/>
              </a:spcBef>
              <a:buClrTx/>
              <a:buFont typeface="Arial" panose="020B0604020202020204" pitchFamily="34" charset="0"/>
              <a:buChar char="-"/>
              <a:defRPr sz="1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1445431" indent="-150258">
              <a:lnSpc>
                <a:spcPct val="90000"/>
              </a:lnSpc>
              <a:spcBef>
                <a:spcPts val="500"/>
              </a:spcBef>
              <a:buClrTx/>
              <a:buFont typeface="Arial" panose="020B0604020202020204" pitchFamily="34" charset="0"/>
              <a:buChar char="-"/>
              <a:defRPr sz="1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Picture Placeholder 8"/>
          <p:cNvSpPr>
            <a:spLocks noGrp="1"/>
          </p:cNvSpPr>
          <p:nvPr>
            <p:ph type="pic" sz="quarter" idx="16"/>
          </p:nvPr>
        </p:nvSpPr>
        <p:spPr>
          <a:xfrm>
            <a:off x="6856413" y="0"/>
            <a:ext cx="5332411" cy="68580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F7E7426-E0FB-DA60-E1E0-A41FD9009F5D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2496215"/>
      </p:ext>
    </p:extLst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+ 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4061791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Picture Placeholder 8"/>
          <p:cNvSpPr>
            <a:spLocks noGrp="1"/>
          </p:cNvSpPr>
          <p:nvPr>
            <p:ph type="pic" sz="quarter" idx="16"/>
          </p:nvPr>
        </p:nvSpPr>
        <p:spPr>
          <a:xfrm>
            <a:off x="4570413" y="0"/>
            <a:ext cx="7618412" cy="68580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quarter" idx="18" hasCustomPrompt="1"/>
          </p:nvPr>
        </p:nvSpPr>
        <p:spPr>
          <a:xfrm>
            <a:off x="760412" y="995009"/>
            <a:ext cx="3427123" cy="1436465"/>
          </a:xfrm>
          <a:prstGeom prst="rect">
            <a:avLst/>
          </a:prstGeom>
          <a:noFill/>
        </p:spPr>
        <p:txBody>
          <a:bodyPr lIns="0" tIns="0" rIns="0" bIns="0" anchor="b" anchorCtr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Font typeface="Arial" panose="020B0604020202020204" pitchFamily="34" charset="0"/>
              <a:buNone/>
              <a:defRPr sz="4400" b="1" strike="noStrike" spc="-150" baseline="0">
                <a:solidFill>
                  <a:schemeClr val="tx1"/>
                </a:solidFill>
              </a:defRPr>
            </a:lvl1pPr>
            <a:lvl2pPr marL="341313" indent="0">
              <a:buNone/>
              <a:defRPr/>
            </a:lvl2pPr>
            <a:lvl3pPr marL="679450" indent="0">
              <a:buNone/>
              <a:defRPr/>
            </a:lvl3pPr>
            <a:lvl4pPr marL="966787" indent="0">
              <a:buNone/>
              <a:defRPr/>
            </a:lvl4pPr>
            <a:lvl5pPr marL="1146175" indent="0">
              <a:buNone/>
              <a:defRPr/>
            </a:lvl5pPr>
          </a:lstStyle>
          <a:p>
            <a:pPr lvl="0"/>
            <a:r>
              <a:rPr lang="en-US" dirty="0"/>
              <a:t>Click to edit slide title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A2637C5-16EA-761D-E2F8-7F6B3E3B6F6C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3939283D-21AA-FD28-A517-FFF4AF9FDA82}"/>
              </a:ext>
            </a:extLst>
          </p:cNvPr>
          <p:cNvSpPr>
            <a:spLocks noGrp="1"/>
          </p:cNvSpPr>
          <p:nvPr>
            <p:ph sz="half" idx="1"/>
          </p:nvPr>
        </p:nvSpPr>
        <p:spPr bwMode="gray">
          <a:xfrm>
            <a:off x="760412" y="2815936"/>
            <a:ext cx="3427123" cy="3280064"/>
          </a:xfrm>
          <a:prstGeom prst="rect">
            <a:avLst/>
          </a:prstGeom>
        </p:spPr>
        <p:txBody>
          <a:bodyPr lIns="0" tIns="0" rIns="0" bIns="0"/>
          <a:lstStyle>
            <a:lvl1pPr marL="171450" indent="-171450">
              <a:lnSpc>
                <a:spcPct val="9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609493" indent="-228560">
              <a:lnSpc>
                <a:spcPct val="90000"/>
              </a:lnSpc>
              <a:spcBef>
                <a:spcPts val="500"/>
              </a:spcBef>
              <a:buClrTx/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835938" indent="-150258">
              <a:lnSpc>
                <a:spcPct val="90000"/>
              </a:lnSpc>
              <a:spcBef>
                <a:spcPts val="500"/>
              </a:spcBef>
              <a:buClrTx/>
              <a:buFont typeface="Arial" panose="020B0604020202020204" pitchFamily="34" charset="0"/>
              <a:buChar char="-"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147033" indent="-156606">
              <a:lnSpc>
                <a:spcPct val="90000"/>
              </a:lnSpc>
              <a:spcBef>
                <a:spcPts val="500"/>
              </a:spcBef>
              <a:buClrTx/>
              <a:buFont typeface="Arial" panose="020B0604020202020204" pitchFamily="34" charset="0"/>
              <a:buChar char="-"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1445431" indent="-150258">
              <a:lnSpc>
                <a:spcPct val="90000"/>
              </a:lnSpc>
              <a:spcBef>
                <a:spcPts val="500"/>
              </a:spcBef>
              <a:buClrTx/>
              <a:buFont typeface="Arial" panose="020B0604020202020204" pitchFamily="34" charset="0"/>
              <a:buChar char="-"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4084262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_Black">
    <p:bg>
      <p:bgPr>
        <a:solidFill>
          <a:srgbClr val="1E011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16"/>
          <p:cNvSpPr>
            <a:spLocks noGrp="1"/>
          </p:cNvSpPr>
          <p:nvPr userDrawn="1">
            <p:ph type="title" hasCustomPrompt="1"/>
          </p:nvPr>
        </p:nvSpPr>
        <p:spPr bwMode="gray">
          <a:xfrm>
            <a:off x="750334" y="1527659"/>
            <a:ext cx="9912096" cy="3269709"/>
          </a:xfrm>
          <a:prstGeom prst="rect">
            <a:avLst/>
          </a:prstGeom>
        </p:spPr>
        <p:txBody>
          <a:bodyPr wrap="square" lIns="0" tIns="0" rIns="121899" bIns="0" anchor="b" anchorCtr="0"/>
          <a:lstStyle>
            <a:lvl1pPr marL="0" algn="l" defTabSz="1218987" rtl="0" eaLnBrk="1" latinLnBrk="0" hangingPunct="1">
              <a:lnSpc>
                <a:spcPct val="75000"/>
              </a:lnSpc>
              <a:spcBef>
                <a:spcPct val="0"/>
              </a:spcBef>
              <a:buNone/>
              <a:defRPr lang="en-US" sz="8000" b="1" kern="1200" cap="none" spc="-150" baseline="0" dirty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US" dirty="0"/>
              <a:t>Presentation</a:t>
            </a:r>
            <a:br>
              <a:rPr lang="en-US" dirty="0"/>
            </a:br>
            <a:r>
              <a:rPr lang="en-US" dirty="0"/>
              <a:t>title here</a:t>
            </a:r>
          </a:p>
        </p:txBody>
      </p:sp>
      <p:sp>
        <p:nvSpPr>
          <p:cNvPr id="55" name="Subtitle 2"/>
          <p:cNvSpPr>
            <a:spLocks noGrp="1"/>
          </p:cNvSpPr>
          <p:nvPr userDrawn="1">
            <p:ph type="subTitle" idx="1" hasCustomPrompt="1"/>
          </p:nvPr>
        </p:nvSpPr>
        <p:spPr bwMode="gray">
          <a:xfrm>
            <a:off x="760414" y="5046115"/>
            <a:ext cx="9912096" cy="356616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marL="0" indent="0" algn="l" defTabSz="121898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600" b="0" kern="1200" cap="none" spc="0" baseline="0" dirty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609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Speaker Name | Date</a:t>
            </a:r>
          </a:p>
        </p:txBody>
      </p:sp>
      <p:sp>
        <p:nvSpPr>
          <p:cNvPr id="49" name="TextBox 48"/>
          <p:cNvSpPr txBox="1"/>
          <p:nvPr userDrawn="1"/>
        </p:nvSpPr>
        <p:spPr>
          <a:xfrm>
            <a:off x="750334" y="6401580"/>
            <a:ext cx="4114800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2024 Lenovo. All rights reserved. Business Partner Use.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DB6BD304-FAC7-4023-9B54-8984F7387559}"/>
              </a:ext>
            </a:extLst>
          </p:cNvPr>
          <p:cNvGrpSpPr>
            <a:grpSpLocks noChangeAspect="1"/>
          </p:cNvGrpSpPr>
          <p:nvPr userDrawn="1"/>
        </p:nvGrpSpPr>
        <p:grpSpPr>
          <a:xfrm rot="16200000">
            <a:off x="10149589" y="2542923"/>
            <a:ext cx="3058160" cy="1020314"/>
            <a:chOff x="547688" y="952500"/>
            <a:chExt cx="12190413" cy="4067175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1FBBDE3D-E4E2-42E5-9F26-00C1500EFD6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47688" y="952500"/>
              <a:ext cx="12190413" cy="406717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7">
              <a:extLst>
                <a:ext uri="{FF2B5EF4-FFF2-40B4-BE49-F238E27FC236}">
                  <a16:creationId xmlns:a16="http://schemas.microsoft.com/office/drawing/2014/main" id="{27C222CE-31C9-4AE2-A9DE-A34ECC37F01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922838" y="2319338"/>
              <a:ext cx="1571625" cy="1590675"/>
            </a:xfrm>
            <a:custGeom>
              <a:avLst/>
              <a:gdLst>
                <a:gd name="T0" fmla="*/ 492 w 825"/>
                <a:gd name="T1" fmla="*/ 0 h 834"/>
                <a:gd name="T2" fmla="*/ 225 w 825"/>
                <a:gd name="T3" fmla="*/ 132 h 834"/>
                <a:gd name="T4" fmla="*/ 225 w 825"/>
                <a:gd name="T5" fmla="*/ 132 h 834"/>
                <a:gd name="T6" fmla="*/ 225 w 825"/>
                <a:gd name="T7" fmla="*/ 132 h 834"/>
                <a:gd name="T8" fmla="*/ 225 w 825"/>
                <a:gd name="T9" fmla="*/ 14 h 834"/>
                <a:gd name="T10" fmla="*/ 0 w 825"/>
                <a:gd name="T11" fmla="*/ 14 h 834"/>
                <a:gd name="T12" fmla="*/ 0 w 825"/>
                <a:gd name="T13" fmla="*/ 834 h 834"/>
                <a:gd name="T14" fmla="*/ 225 w 825"/>
                <a:gd name="T15" fmla="*/ 834 h 834"/>
                <a:gd name="T16" fmla="*/ 225 w 825"/>
                <a:gd name="T17" fmla="*/ 367 h 834"/>
                <a:gd name="T18" fmla="*/ 411 w 825"/>
                <a:gd name="T19" fmla="*/ 194 h 834"/>
                <a:gd name="T20" fmla="*/ 600 w 825"/>
                <a:gd name="T21" fmla="*/ 367 h 834"/>
                <a:gd name="T22" fmla="*/ 600 w 825"/>
                <a:gd name="T23" fmla="*/ 834 h 834"/>
                <a:gd name="T24" fmla="*/ 825 w 825"/>
                <a:gd name="T25" fmla="*/ 834 h 834"/>
                <a:gd name="T26" fmla="*/ 825 w 825"/>
                <a:gd name="T27" fmla="*/ 326 h 834"/>
                <a:gd name="T28" fmla="*/ 492 w 825"/>
                <a:gd name="T29" fmla="*/ 0 h 8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25" h="834">
                  <a:moveTo>
                    <a:pt x="492" y="0"/>
                  </a:moveTo>
                  <a:cubicBezTo>
                    <a:pt x="398" y="0"/>
                    <a:pt x="291" y="44"/>
                    <a:pt x="225" y="132"/>
                  </a:cubicBezTo>
                  <a:cubicBezTo>
                    <a:pt x="225" y="132"/>
                    <a:pt x="225" y="132"/>
                    <a:pt x="225" y="132"/>
                  </a:cubicBezTo>
                  <a:cubicBezTo>
                    <a:pt x="225" y="132"/>
                    <a:pt x="225" y="132"/>
                    <a:pt x="225" y="132"/>
                  </a:cubicBezTo>
                  <a:cubicBezTo>
                    <a:pt x="225" y="14"/>
                    <a:pt x="225" y="14"/>
                    <a:pt x="225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834"/>
                    <a:pt x="0" y="834"/>
                    <a:pt x="0" y="834"/>
                  </a:cubicBezTo>
                  <a:cubicBezTo>
                    <a:pt x="225" y="834"/>
                    <a:pt x="225" y="834"/>
                    <a:pt x="225" y="834"/>
                  </a:cubicBezTo>
                  <a:cubicBezTo>
                    <a:pt x="225" y="367"/>
                    <a:pt x="225" y="367"/>
                    <a:pt x="225" y="367"/>
                  </a:cubicBezTo>
                  <a:cubicBezTo>
                    <a:pt x="225" y="283"/>
                    <a:pt x="290" y="194"/>
                    <a:pt x="411" y="194"/>
                  </a:cubicBezTo>
                  <a:cubicBezTo>
                    <a:pt x="504" y="194"/>
                    <a:pt x="600" y="259"/>
                    <a:pt x="600" y="367"/>
                  </a:cubicBezTo>
                  <a:cubicBezTo>
                    <a:pt x="600" y="834"/>
                    <a:pt x="600" y="834"/>
                    <a:pt x="600" y="834"/>
                  </a:cubicBezTo>
                  <a:cubicBezTo>
                    <a:pt x="825" y="834"/>
                    <a:pt x="825" y="834"/>
                    <a:pt x="825" y="834"/>
                  </a:cubicBezTo>
                  <a:cubicBezTo>
                    <a:pt x="825" y="326"/>
                    <a:pt x="825" y="326"/>
                    <a:pt x="825" y="326"/>
                  </a:cubicBezTo>
                  <a:cubicBezTo>
                    <a:pt x="825" y="137"/>
                    <a:pt x="690" y="0"/>
                    <a:pt x="492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8">
              <a:extLst>
                <a:ext uri="{FF2B5EF4-FFF2-40B4-BE49-F238E27FC236}">
                  <a16:creationId xmlns:a16="http://schemas.microsoft.com/office/drawing/2014/main" id="{710DBB3B-7FB8-4ACB-8FA4-3F2A105B9B9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277225" y="2346325"/>
              <a:ext cx="1755775" cy="1563688"/>
            </a:xfrm>
            <a:custGeom>
              <a:avLst/>
              <a:gdLst>
                <a:gd name="T0" fmla="*/ 797 w 1106"/>
                <a:gd name="T1" fmla="*/ 0 h 985"/>
                <a:gd name="T2" fmla="*/ 553 w 1106"/>
                <a:gd name="T3" fmla="*/ 671 h 985"/>
                <a:gd name="T4" fmla="*/ 308 w 1106"/>
                <a:gd name="T5" fmla="*/ 0 h 985"/>
                <a:gd name="T6" fmla="*/ 0 w 1106"/>
                <a:gd name="T7" fmla="*/ 0 h 985"/>
                <a:gd name="T8" fmla="*/ 405 w 1106"/>
                <a:gd name="T9" fmla="*/ 985 h 985"/>
                <a:gd name="T10" fmla="*/ 701 w 1106"/>
                <a:gd name="T11" fmla="*/ 985 h 985"/>
                <a:gd name="T12" fmla="*/ 1106 w 1106"/>
                <a:gd name="T13" fmla="*/ 0 h 985"/>
                <a:gd name="T14" fmla="*/ 797 w 1106"/>
                <a:gd name="T15" fmla="*/ 0 h 9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06" h="985">
                  <a:moveTo>
                    <a:pt x="797" y="0"/>
                  </a:moveTo>
                  <a:lnTo>
                    <a:pt x="553" y="671"/>
                  </a:lnTo>
                  <a:lnTo>
                    <a:pt x="308" y="0"/>
                  </a:lnTo>
                  <a:lnTo>
                    <a:pt x="0" y="0"/>
                  </a:lnTo>
                  <a:lnTo>
                    <a:pt x="405" y="985"/>
                  </a:lnTo>
                  <a:lnTo>
                    <a:pt x="701" y="985"/>
                  </a:lnTo>
                  <a:lnTo>
                    <a:pt x="1106" y="0"/>
                  </a:lnTo>
                  <a:lnTo>
                    <a:pt x="79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9">
              <a:extLst>
                <a:ext uri="{FF2B5EF4-FFF2-40B4-BE49-F238E27FC236}">
                  <a16:creationId xmlns:a16="http://schemas.microsoft.com/office/drawing/2014/main" id="{3E443DA7-CC51-4460-98C4-193A7375074F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3138488" y="2319338"/>
              <a:ext cx="1630363" cy="1617663"/>
            </a:xfrm>
            <a:custGeom>
              <a:avLst/>
              <a:gdLst>
                <a:gd name="T0" fmla="*/ 697 w 856"/>
                <a:gd name="T1" fmla="*/ 582 h 848"/>
                <a:gd name="T2" fmla="*/ 462 w 856"/>
                <a:gd name="T3" fmla="*/ 669 h 848"/>
                <a:gd name="T4" fmla="*/ 280 w 856"/>
                <a:gd name="T5" fmla="*/ 602 h 848"/>
                <a:gd name="T6" fmla="*/ 856 w 856"/>
                <a:gd name="T7" fmla="*/ 363 h 848"/>
                <a:gd name="T8" fmla="*/ 758 w 856"/>
                <a:gd name="T9" fmla="*/ 135 h 848"/>
                <a:gd name="T10" fmla="*/ 434 w 856"/>
                <a:gd name="T11" fmla="*/ 0 h 848"/>
                <a:gd name="T12" fmla="*/ 0 w 856"/>
                <a:gd name="T13" fmla="*/ 424 h 848"/>
                <a:gd name="T14" fmla="*/ 459 w 856"/>
                <a:gd name="T15" fmla="*/ 848 h 848"/>
                <a:gd name="T16" fmla="*/ 840 w 856"/>
                <a:gd name="T17" fmla="*/ 691 h 848"/>
                <a:gd name="T18" fmla="*/ 697 w 856"/>
                <a:gd name="T19" fmla="*/ 582 h 848"/>
                <a:gd name="T20" fmla="*/ 265 w 856"/>
                <a:gd name="T21" fmla="*/ 261 h 848"/>
                <a:gd name="T22" fmla="*/ 438 w 856"/>
                <a:gd name="T23" fmla="*/ 179 h 848"/>
                <a:gd name="T24" fmla="*/ 612 w 856"/>
                <a:gd name="T25" fmla="*/ 294 h 848"/>
                <a:gd name="T26" fmla="*/ 219 w 856"/>
                <a:gd name="T27" fmla="*/ 457 h 848"/>
                <a:gd name="T28" fmla="*/ 265 w 856"/>
                <a:gd name="T29" fmla="*/ 261 h 8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56" h="848">
                  <a:moveTo>
                    <a:pt x="697" y="582"/>
                  </a:moveTo>
                  <a:cubicBezTo>
                    <a:pt x="602" y="652"/>
                    <a:pt x="548" y="669"/>
                    <a:pt x="462" y="669"/>
                  </a:cubicBezTo>
                  <a:cubicBezTo>
                    <a:pt x="384" y="669"/>
                    <a:pt x="323" y="645"/>
                    <a:pt x="280" y="602"/>
                  </a:cubicBezTo>
                  <a:cubicBezTo>
                    <a:pt x="856" y="363"/>
                    <a:pt x="856" y="363"/>
                    <a:pt x="856" y="363"/>
                  </a:cubicBezTo>
                  <a:cubicBezTo>
                    <a:pt x="843" y="275"/>
                    <a:pt x="810" y="195"/>
                    <a:pt x="758" y="135"/>
                  </a:cubicBezTo>
                  <a:cubicBezTo>
                    <a:pt x="682" y="47"/>
                    <a:pt x="570" y="0"/>
                    <a:pt x="434" y="0"/>
                  </a:cubicBezTo>
                  <a:cubicBezTo>
                    <a:pt x="186" y="0"/>
                    <a:pt x="0" y="183"/>
                    <a:pt x="0" y="424"/>
                  </a:cubicBezTo>
                  <a:cubicBezTo>
                    <a:pt x="0" y="672"/>
                    <a:pt x="187" y="848"/>
                    <a:pt x="459" y="848"/>
                  </a:cubicBezTo>
                  <a:cubicBezTo>
                    <a:pt x="611" y="848"/>
                    <a:pt x="767" y="776"/>
                    <a:pt x="840" y="691"/>
                  </a:cubicBezTo>
                  <a:lnTo>
                    <a:pt x="697" y="582"/>
                  </a:lnTo>
                  <a:close/>
                  <a:moveTo>
                    <a:pt x="265" y="261"/>
                  </a:moveTo>
                  <a:cubicBezTo>
                    <a:pt x="303" y="210"/>
                    <a:pt x="364" y="179"/>
                    <a:pt x="438" y="179"/>
                  </a:cubicBezTo>
                  <a:cubicBezTo>
                    <a:pt x="519" y="179"/>
                    <a:pt x="581" y="226"/>
                    <a:pt x="612" y="294"/>
                  </a:cubicBezTo>
                  <a:cubicBezTo>
                    <a:pt x="219" y="457"/>
                    <a:pt x="219" y="457"/>
                    <a:pt x="219" y="457"/>
                  </a:cubicBezTo>
                  <a:cubicBezTo>
                    <a:pt x="208" y="374"/>
                    <a:pt x="230" y="308"/>
                    <a:pt x="265" y="26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0">
              <a:extLst>
                <a:ext uri="{FF2B5EF4-FFF2-40B4-BE49-F238E27FC236}">
                  <a16:creationId xmlns:a16="http://schemas.microsoft.com/office/drawing/2014/main" id="{E1BCDB13-2B5A-46EC-B1D6-C526DEAA84B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685925" y="1879600"/>
              <a:ext cx="1409700" cy="2030413"/>
            </a:xfrm>
            <a:custGeom>
              <a:avLst/>
              <a:gdLst>
                <a:gd name="T0" fmla="*/ 888 w 888"/>
                <a:gd name="T1" fmla="*/ 1030 h 1279"/>
                <a:gd name="T2" fmla="*/ 274 w 888"/>
                <a:gd name="T3" fmla="*/ 1030 h 1279"/>
                <a:gd name="T4" fmla="*/ 274 w 888"/>
                <a:gd name="T5" fmla="*/ 0 h 1279"/>
                <a:gd name="T6" fmla="*/ 0 w 888"/>
                <a:gd name="T7" fmla="*/ 0 h 1279"/>
                <a:gd name="T8" fmla="*/ 0 w 888"/>
                <a:gd name="T9" fmla="*/ 1279 h 1279"/>
                <a:gd name="T10" fmla="*/ 888 w 888"/>
                <a:gd name="T11" fmla="*/ 1279 h 1279"/>
                <a:gd name="T12" fmla="*/ 888 w 888"/>
                <a:gd name="T13" fmla="*/ 1030 h 1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88" h="1279">
                  <a:moveTo>
                    <a:pt x="888" y="1030"/>
                  </a:moveTo>
                  <a:lnTo>
                    <a:pt x="274" y="1030"/>
                  </a:lnTo>
                  <a:lnTo>
                    <a:pt x="274" y="0"/>
                  </a:lnTo>
                  <a:lnTo>
                    <a:pt x="0" y="0"/>
                  </a:lnTo>
                  <a:lnTo>
                    <a:pt x="0" y="1279"/>
                  </a:lnTo>
                  <a:lnTo>
                    <a:pt x="888" y="1279"/>
                  </a:lnTo>
                  <a:lnTo>
                    <a:pt x="888" y="103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0">
              <a:extLst>
                <a:ext uri="{FF2B5EF4-FFF2-40B4-BE49-F238E27FC236}">
                  <a16:creationId xmlns:a16="http://schemas.microsoft.com/office/drawing/2014/main" id="{8EDDE8EA-BE8E-4066-AB4A-21CD2743549A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9966325" y="2319338"/>
              <a:ext cx="1677988" cy="1617663"/>
            </a:xfrm>
            <a:custGeom>
              <a:avLst/>
              <a:gdLst>
                <a:gd name="T0" fmla="*/ 439 w 881"/>
                <a:gd name="T1" fmla="*/ 848 h 848"/>
                <a:gd name="T2" fmla="*/ 0 w 881"/>
                <a:gd name="T3" fmla="*/ 424 h 848"/>
                <a:gd name="T4" fmla="*/ 442 w 881"/>
                <a:gd name="T5" fmla="*/ 0 h 848"/>
                <a:gd name="T6" fmla="*/ 881 w 881"/>
                <a:gd name="T7" fmla="*/ 424 h 848"/>
                <a:gd name="T8" fmla="*/ 439 w 881"/>
                <a:gd name="T9" fmla="*/ 848 h 848"/>
                <a:gd name="T10" fmla="*/ 439 w 881"/>
                <a:gd name="T11" fmla="*/ 193 h 848"/>
                <a:gd name="T12" fmla="*/ 222 w 881"/>
                <a:gd name="T13" fmla="*/ 424 h 848"/>
                <a:gd name="T14" fmla="*/ 442 w 881"/>
                <a:gd name="T15" fmla="*/ 655 h 848"/>
                <a:gd name="T16" fmla="*/ 659 w 881"/>
                <a:gd name="T17" fmla="*/ 424 h 848"/>
                <a:gd name="T18" fmla="*/ 439 w 881"/>
                <a:gd name="T19" fmla="*/ 193 h 8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81" h="848">
                  <a:moveTo>
                    <a:pt x="439" y="848"/>
                  </a:moveTo>
                  <a:cubicBezTo>
                    <a:pt x="193" y="848"/>
                    <a:pt x="0" y="664"/>
                    <a:pt x="0" y="424"/>
                  </a:cubicBezTo>
                  <a:cubicBezTo>
                    <a:pt x="0" y="186"/>
                    <a:pt x="194" y="0"/>
                    <a:pt x="442" y="0"/>
                  </a:cubicBezTo>
                  <a:cubicBezTo>
                    <a:pt x="688" y="0"/>
                    <a:pt x="881" y="184"/>
                    <a:pt x="881" y="424"/>
                  </a:cubicBezTo>
                  <a:cubicBezTo>
                    <a:pt x="881" y="662"/>
                    <a:pt x="687" y="848"/>
                    <a:pt x="439" y="848"/>
                  </a:cubicBezTo>
                  <a:moveTo>
                    <a:pt x="439" y="193"/>
                  </a:moveTo>
                  <a:cubicBezTo>
                    <a:pt x="313" y="193"/>
                    <a:pt x="222" y="288"/>
                    <a:pt x="222" y="424"/>
                  </a:cubicBezTo>
                  <a:cubicBezTo>
                    <a:pt x="222" y="553"/>
                    <a:pt x="319" y="655"/>
                    <a:pt x="442" y="655"/>
                  </a:cubicBezTo>
                  <a:cubicBezTo>
                    <a:pt x="568" y="655"/>
                    <a:pt x="659" y="557"/>
                    <a:pt x="659" y="424"/>
                  </a:cubicBezTo>
                  <a:cubicBezTo>
                    <a:pt x="659" y="295"/>
                    <a:pt x="562" y="193"/>
                    <a:pt x="439" y="193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1">
              <a:extLst>
                <a:ext uri="{FF2B5EF4-FFF2-40B4-BE49-F238E27FC236}">
                  <a16:creationId xmlns:a16="http://schemas.microsoft.com/office/drawing/2014/main" id="{EF442D16-F34F-4D4E-A65A-8C3BC17F2FCE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664325" y="2319338"/>
              <a:ext cx="1679575" cy="1617663"/>
            </a:xfrm>
            <a:custGeom>
              <a:avLst/>
              <a:gdLst>
                <a:gd name="T0" fmla="*/ 439 w 882"/>
                <a:gd name="T1" fmla="*/ 848 h 848"/>
                <a:gd name="T2" fmla="*/ 0 w 882"/>
                <a:gd name="T3" fmla="*/ 424 h 848"/>
                <a:gd name="T4" fmla="*/ 442 w 882"/>
                <a:gd name="T5" fmla="*/ 0 h 848"/>
                <a:gd name="T6" fmla="*/ 882 w 882"/>
                <a:gd name="T7" fmla="*/ 424 h 848"/>
                <a:gd name="T8" fmla="*/ 439 w 882"/>
                <a:gd name="T9" fmla="*/ 848 h 848"/>
                <a:gd name="T10" fmla="*/ 439 w 882"/>
                <a:gd name="T11" fmla="*/ 193 h 848"/>
                <a:gd name="T12" fmla="*/ 222 w 882"/>
                <a:gd name="T13" fmla="*/ 424 h 848"/>
                <a:gd name="T14" fmla="*/ 442 w 882"/>
                <a:gd name="T15" fmla="*/ 655 h 848"/>
                <a:gd name="T16" fmla="*/ 660 w 882"/>
                <a:gd name="T17" fmla="*/ 424 h 848"/>
                <a:gd name="T18" fmla="*/ 439 w 882"/>
                <a:gd name="T19" fmla="*/ 193 h 8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82" h="848">
                  <a:moveTo>
                    <a:pt x="439" y="848"/>
                  </a:moveTo>
                  <a:cubicBezTo>
                    <a:pt x="193" y="848"/>
                    <a:pt x="0" y="664"/>
                    <a:pt x="0" y="424"/>
                  </a:cubicBezTo>
                  <a:cubicBezTo>
                    <a:pt x="0" y="186"/>
                    <a:pt x="195" y="0"/>
                    <a:pt x="442" y="0"/>
                  </a:cubicBezTo>
                  <a:cubicBezTo>
                    <a:pt x="689" y="0"/>
                    <a:pt x="882" y="184"/>
                    <a:pt x="882" y="424"/>
                  </a:cubicBezTo>
                  <a:cubicBezTo>
                    <a:pt x="882" y="662"/>
                    <a:pt x="687" y="848"/>
                    <a:pt x="439" y="848"/>
                  </a:cubicBezTo>
                  <a:moveTo>
                    <a:pt x="439" y="193"/>
                  </a:moveTo>
                  <a:cubicBezTo>
                    <a:pt x="314" y="193"/>
                    <a:pt x="222" y="288"/>
                    <a:pt x="222" y="424"/>
                  </a:cubicBezTo>
                  <a:cubicBezTo>
                    <a:pt x="222" y="553"/>
                    <a:pt x="319" y="655"/>
                    <a:pt x="442" y="655"/>
                  </a:cubicBezTo>
                  <a:cubicBezTo>
                    <a:pt x="568" y="655"/>
                    <a:pt x="660" y="557"/>
                    <a:pt x="660" y="424"/>
                  </a:cubicBezTo>
                  <a:cubicBezTo>
                    <a:pt x="660" y="295"/>
                    <a:pt x="563" y="193"/>
                    <a:pt x="439" y="193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Freeform 5">
            <a:extLst>
              <a:ext uri="{FF2B5EF4-FFF2-40B4-BE49-F238E27FC236}">
                <a16:creationId xmlns:a16="http://schemas.microsoft.com/office/drawing/2014/main" id="{B3FDD5DD-E6F7-480C-BC0C-F6AC555BF174}"/>
              </a:ext>
            </a:extLst>
          </p:cNvPr>
          <p:cNvSpPr>
            <a:spLocks noChangeAspect="1" noEditPoints="1"/>
          </p:cNvSpPr>
          <p:nvPr userDrawn="1"/>
        </p:nvSpPr>
        <p:spPr bwMode="auto">
          <a:xfrm>
            <a:off x="750334" y="762000"/>
            <a:ext cx="3941064" cy="312470"/>
          </a:xfrm>
          <a:custGeom>
            <a:avLst/>
            <a:gdLst>
              <a:gd name="T0" fmla="*/ 557 w 2065"/>
              <a:gd name="T1" fmla="*/ 102 h 161"/>
              <a:gd name="T2" fmla="*/ 510 w 2065"/>
              <a:gd name="T3" fmla="*/ 76 h 161"/>
              <a:gd name="T4" fmla="*/ 583 w 2065"/>
              <a:gd name="T5" fmla="*/ 36 h 161"/>
              <a:gd name="T6" fmla="*/ 641 w 2065"/>
              <a:gd name="T7" fmla="*/ 34 h 161"/>
              <a:gd name="T8" fmla="*/ 2038 w 2065"/>
              <a:gd name="T9" fmla="*/ 1 h 161"/>
              <a:gd name="T10" fmla="*/ 706 w 2065"/>
              <a:gd name="T11" fmla="*/ 59 h 161"/>
              <a:gd name="T12" fmla="*/ 733 w 2065"/>
              <a:gd name="T13" fmla="*/ 100 h 161"/>
              <a:gd name="T14" fmla="*/ 1999 w 2065"/>
              <a:gd name="T15" fmla="*/ 132 h 161"/>
              <a:gd name="T16" fmla="*/ 760 w 2065"/>
              <a:gd name="T17" fmla="*/ 84 h 161"/>
              <a:gd name="T18" fmla="*/ 787 w 2065"/>
              <a:gd name="T19" fmla="*/ 93 h 161"/>
              <a:gd name="T20" fmla="*/ 828 w 2065"/>
              <a:gd name="T21" fmla="*/ 76 h 161"/>
              <a:gd name="T22" fmla="*/ 133 w 2065"/>
              <a:gd name="T23" fmla="*/ 36 h 161"/>
              <a:gd name="T24" fmla="*/ 166 w 2065"/>
              <a:gd name="T25" fmla="*/ 78 h 161"/>
              <a:gd name="T26" fmla="*/ 225 w 2065"/>
              <a:gd name="T27" fmla="*/ 132 h 161"/>
              <a:gd name="T28" fmla="*/ 32 w 2065"/>
              <a:gd name="T29" fmla="*/ 40 h 161"/>
              <a:gd name="T30" fmla="*/ 5 w 2065"/>
              <a:gd name="T31" fmla="*/ 43 h 161"/>
              <a:gd name="T32" fmla="*/ 0 w 2065"/>
              <a:gd name="T33" fmla="*/ 114 h 161"/>
              <a:gd name="T34" fmla="*/ 266 w 2065"/>
              <a:gd name="T35" fmla="*/ 43 h 161"/>
              <a:gd name="T36" fmla="*/ 258 w 2065"/>
              <a:gd name="T37" fmla="*/ 104 h 161"/>
              <a:gd name="T38" fmla="*/ 347 w 2065"/>
              <a:gd name="T39" fmla="*/ 76 h 161"/>
              <a:gd name="T40" fmla="*/ 285 w 2065"/>
              <a:gd name="T41" fmla="*/ 103 h 161"/>
              <a:gd name="T42" fmla="*/ 429 w 2065"/>
              <a:gd name="T43" fmla="*/ 36 h 161"/>
              <a:gd name="T44" fmla="*/ 479 w 2065"/>
              <a:gd name="T45" fmla="*/ 128 h 161"/>
              <a:gd name="T46" fmla="*/ 479 w 2065"/>
              <a:gd name="T47" fmla="*/ 36 h 161"/>
              <a:gd name="T48" fmla="*/ 354 w 2065"/>
              <a:gd name="T49" fmla="*/ 132 h 161"/>
              <a:gd name="T50" fmla="*/ 382 w 2065"/>
              <a:gd name="T51" fmla="*/ 55 h 161"/>
              <a:gd name="T52" fmla="*/ 1387 w 2065"/>
              <a:gd name="T53" fmla="*/ 84 h 161"/>
              <a:gd name="T54" fmla="*/ 1335 w 2065"/>
              <a:gd name="T55" fmla="*/ 58 h 161"/>
              <a:gd name="T56" fmla="*/ 1834 w 2065"/>
              <a:gd name="T57" fmla="*/ 132 h 161"/>
              <a:gd name="T58" fmla="*/ 1748 w 2065"/>
              <a:gd name="T59" fmla="*/ 34 h 161"/>
              <a:gd name="T60" fmla="*/ 1748 w 2065"/>
              <a:gd name="T61" fmla="*/ 34 h 161"/>
              <a:gd name="T62" fmla="*/ 1773 w 2065"/>
              <a:gd name="T63" fmla="*/ 84 h 161"/>
              <a:gd name="T64" fmla="*/ 1465 w 2065"/>
              <a:gd name="T65" fmla="*/ 109 h 161"/>
              <a:gd name="T66" fmla="*/ 1480 w 2065"/>
              <a:gd name="T67" fmla="*/ 148 h 161"/>
              <a:gd name="T68" fmla="*/ 1442 w 2065"/>
              <a:gd name="T69" fmla="*/ 102 h 161"/>
              <a:gd name="T70" fmla="*/ 1675 w 2065"/>
              <a:gd name="T71" fmla="*/ 37 h 161"/>
              <a:gd name="T72" fmla="*/ 1655 w 2065"/>
              <a:gd name="T73" fmla="*/ 7 h 161"/>
              <a:gd name="T74" fmla="*/ 1648 w 2065"/>
              <a:gd name="T75" fmla="*/ 132 h 161"/>
              <a:gd name="T76" fmla="*/ 1526 w 2065"/>
              <a:gd name="T77" fmla="*/ 36 h 161"/>
              <a:gd name="T78" fmla="*/ 1528 w 2065"/>
              <a:gd name="T79" fmla="*/ 161 h 161"/>
              <a:gd name="T80" fmla="*/ 980 w 2065"/>
              <a:gd name="T81" fmla="*/ 49 h 161"/>
              <a:gd name="T82" fmla="*/ 997 w 2065"/>
              <a:gd name="T83" fmla="*/ 59 h 161"/>
              <a:gd name="T84" fmla="*/ 1250 w 2065"/>
              <a:gd name="T85" fmla="*/ 132 h 161"/>
              <a:gd name="T86" fmla="*/ 1075 w 2065"/>
              <a:gd name="T87" fmla="*/ 49 h 161"/>
              <a:gd name="T88" fmla="*/ 1092 w 2065"/>
              <a:gd name="T89" fmla="*/ 59 h 161"/>
              <a:gd name="T90" fmla="*/ 910 w 2065"/>
              <a:gd name="T91" fmla="*/ 111 h 161"/>
              <a:gd name="T92" fmla="*/ 909 w 2065"/>
              <a:gd name="T93" fmla="*/ 34 h 161"/>
              <a:gd name="T94" fmla="*/ 910 w 2065"/>
              <a:gd name="T95" fmla="*/ 111 h 161"/>
              <a:gd name="T96" fmla="*/ 1962 w 2065"/>
              <a:gd name="T97" fmla="*/ 77 h 161"/>
              <a:gd name="T98" fmla="*/ 1962 w 2065"/>
              <a:gd name="T99" fmla="*/ 132 h 161"/>
              <a:gd name="T100" fmla="*/ 1941 w 2065"/>
              <a:gd name="T101" fmla="*/ 115 h 161"/>
              <a:gd name="T102" fmla="*/ 1193 w 2065"/>
              <a:gd name="T103" fmla="*/ 34 h 161"/>
              <a:gd name="T104" fmla="*/ 1193 w 2065"/>
              <a:gd name="T105" fmla="*/ 34 h 161"/>
              <a:gd name="T106" fmla="*/ 1218 w 2065"/>
              <a:gd name="T107" fmla="*/ 84 h 1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2065" h="161">
                <a:moveTo>
                  <a:pt x="530" y="34"/>
                </a:moveTo>
                <a:cubicBezTo>
                  <a:pt x="502" y="34"/>
                  <a:pt x="483" y="57"/>
                  <a:pt x="483" y="84"/>
                </a:cubicBezTo>
                <a:cubicBezTo>
                  <a:pt x="483" y="84"/>
                  <a:pt x="483" y="84"/>
                  <a:pt x="483" y="84"/>
                </a:cubicBezTo>
                <a:cubicBezTo>
                  <a:pt x="483" y="114"/>
                  <a:pt x="504" y="134"/>
                  <a:pt x="533" y="134"/>
                </a:cubicBezTo>
                <a:cubicBezTo>
                  <a:pt x="551" y="134"/>
                  <a:pt x="563" y="127"/>
                  <a:pt x="572" y="116"/>
                </a:cubicBezTo>
                <a:cubicBezTo>
                  <a:pt x="557" y="102"/>
                  <a:pt x="557" y="102"/>
                  <a:pt x="557" y="102"/>
                </a:cubicBezTo>
                <a:cubicBezTo>
                  <a:pt x="549" y="109"/>
                  <a:pt x="543" y="112"/>
                  <a:pt x="533" y="112"/>
                </a:cubicBezTo>
                <a:cubicBezTo>
                  <a:pt x="521" y="112"/>
                  <a:pt x="513" y="106"/>
                  <a:pt x="510" y="93"/>
                </a:cubicBezTo>
                <a:cubicBezTo>
                  <a:pt x="577" y="93"/>
                  <a:pt x="577" y="93"/>
                  <a:pt x="577" y="93"/>
                </a:cubicBezTo>
                <a:cubicBezTo>
                  <a:pt x="577" y="91"/>
                  <a:pt x="577" y="88"/>
                  <a:pt x="577" y="86"/>
                </a:cubicBezTo>
                <a:cubicBezTo>
                  <a:pt x="577" y="59"/>
                  <a:pt x="563" y="34"/>
                  <a:pt x="530" y="34"/>
                </a:cubicBezTo>
                <a:close/>
                <a:moveTo>
                  <a:pt x="510" y="76"/>
                </a:moveTo>
                <a:cubicBezTo>
                  <a:pt x="512" y="64"/>
                  <a:pt x="519" y="56"/>
                  <a:pt x="530" y="56"/>
                </a:cubicBezTo>
                <a:cubicBezTo>
                  <a:pt x="542" y="56"/>
                  <a:pt x="549" y="64"/>
                  <a:pt x="551" y="76"/>
                </a:cubicBezTo>
                <a:lnTo>
                  <a:pt x="510" y="76"/>
                </a:lnTo>
                <a:close/>
                <a:moveTo>
                  <a:pt x="610" y="55"/>
                </a:moveTo>
                <a:cubicBezTo>
                  <a:pt x="610" y="36"/>
                  <a:pt x="610" y="36"/>
                  <a:pt x="610" y="36"/>
                </a:cubicBezTo>
                <a:cubicBezTo>
                  <a:pt x="583" y="36"/>
                  <a:pt x="583" y="36"/>
                  <a:pt x="583" y="36"/>
                </a:cubicBezTo>
                <a:cubicBezTo>
                  <a:pt x="583" y="132"/>
                  <a:pt x="583" y="132"/>
                  <a:pt x="583" y="132"/>
                </a:cubicBezTo>
                <a:cubicBezTo>
                  <a:pt x="610" y="132"/>
                  <a:pt x="610" y="132"/>
                  <a:pt x="610" y="132"/>
                </a:cubicBezTo>
                <a:cubicBezTo>
                  <a:pt x="610" y="97"/>
                  <a:pt x="610" y="97"/>
                  <a:pt x="610" y="97"/>
                </a:cubicBezTo>
                <a:cubicBezTo>
                  <a:pt x="610" y="74"/>
                  <a:pt x="621" y="63"/>
                  <a:pt x="640" y="63"/>
                </a:cubicBezTo>
                <a:cubicBezTo>
                  <a:pt x="641" y="63"/>
                  <a:pt x="641" y="63"/>
                  <a:pt x="641" y="63"/>
                </a:cubicBezTo>
                <a:cubicBezTo>
                  <a:pt x="641" y="34"/>
                  <a:pt x="641" y="34"/>
                  <a:pt x="641" y="34"/>
                </a:cubicBezTo>
                <a:cubicBezTo>
                  <a:pt x="625" y="33"/>
                  <a:pt x="616" y="42"/>
                  <a:pt x="610" y="55"/>
                </a:cubicBezTo>
                <a:close/>
                <a:moveTo>
                  <a:pt x="2038" y="1"/>
                </a:moveTo>
                <a:cubicBezTo>
                  <a:pt x="2038" y="132"/>
                  <a:pt x="2038" y="132"/>
                  <a:pt x="2038" y="132"/>
                </a:cubicBezTo>
                <a:cubicBezTo>
                  <a:pt x="2065" y="132"/>
                  <a:pt x="2065" y="132"/>
                  <a:pt x="2065" y="132"/>
                </a:cubicBezTo>
                <a:cubicBezTo>
                  <a:pt x="2065" y="1"/>
                  <a:pt x="2065" y="1"/>
                  <a:pt x="2065" y="1"/>
                </a:cubicBezTo>
                <a:lnTo>
                  <a:pt x="2038" y="1"/>
                </a:lnTo>
                <a:close/>
                <a:moveTo>
                  <a:pt x="733" y="11"/>
                </a:moveTo>
                <a:cubicBezTo>
                  <a:pt x="706" y="11"/>
                  <a:pt x="706" y="11"/>
                  <a:pt x="706" y="11"/>
                </a:cubicBezTo>
                <a:cubicBezTo>
                  <a:pt x="706" y="36"/>
                  <a:pt x="706" y="36"/>
                  <a:pt x="706" y="36"/>
                </a:cubicBezTo>
                <a:cubicBezTo>
                  <a:pt x="694" y="36"/>
                  <a:pt x="694" y="36"/>
                  <a:pt x="694" y="36"/>
                </a:cubicBezTo>
                <a:cubicBezTo>
                  <a:pt x="694" y="59"/>
                  <a:pt x="694" y="59"/>
                  <a:pt x="694" y="59"/>
                </a:cubicBezTo>
                <a:cubicBezTo>
                  <a:pt x="706" y="59"/>
                  <a:pt x="706" y="59"/>
                  <a:pt x="706" y="59"/>
                </a:cubicBezTo>
                <a:cubicBezTo>
                  <a:pt x="706" y="105"/>
                  <a:pt x="706" y="105"/>
                  <a:pt x="706" y="105"/>
                </a:cubicBezTo>
                <a:cubicBezTo>
                  <a:pt x="706" y="127"/>
                  <a:pt x="717" y="134"/>
                  <a:pt x="734" y="134"/>
                </a:cubicBezTo>
                <a:cubicBezTo>
                  <a:pt x="743" y="134"/>
                  <a:pt x="750" y="132"/>
                  <a:pt x="755" y="128"/>
                </a:cubicBezTo>
                <a:cubicBezTo>
                  <a:pt x="755" y="106"/>
                  <a:pt x="755" y="106"/>
                  <a:pt x="755" y="106"/>
                </a:cubicBezTo>
                <a:cubicBezTo>
                  <a:pt x="752" y="108"/>
                  <a:pt x="747" y="110"/>
                  <a:pt x="742" y="110"/>
                </a:cubicBezTo>
                <a:cubicBezTo>
                  <a:pt x="736" y="110"/>
                  <a:pt x="733" y="107"/>
                  <a:pt x="733" y="100"/>
                </a:cubicBezTo>
                <a:cubicBezTo>
                  <a:pt x="733" y="59"/>
                  <a:pt x="733" y="59"/>
                  <a:pt x="733" y="59"/>
                </a:cubicBezTo>
                <a:cubicBezTo>
                  <a:pt x="756" y="59"/>
                  <a:pt x="756" y="59"/>
                  <a:pt x="756" y="59"/>
                </a:cubicBezTo>
                <a:cubicBezTo>
                  <a:pt x="756" y="36"/>
                  <a:pt x="756" y="36"/>
                  <a:pt x="756" y="36"/>
                </a:cubicBezTo>
                <a:cubicBezTo>
                  <a:pt x="733" y="36"/>
                  <a:pt x="733" y="36"/>
                  <a:pt x="733" y="36"/>
                </a:cubicBezTo>
                <a:lnTo>
                  <a:pt x="733" y="11"/>
                </a:lnTo>
                <a:close/>
                <a:moveTo>
                  <a:pt x="1999" y="132"/>
                </a:moveTo>
                <a:cubicBezTo>
                  <a:pt x="2027" y="132"/>
                  <a:pt x="2027" y="132"/>
                  <a:pt x="2027" y="132"/>
                </a:cubicBezTo>
                <a:cubicBezTo>
                  <a:pt x="2027" y="1"/>
                  <a:pt x="2027" y="1"/>
                  <a:pt x="2027" y="1"/>
                </a:cubicBezTo>
                <a:cubicBezTo>
                  <a:pt x="1999" y="1"/>
                  <a:pt x="1999" y="1"/>
                  <a:pt x="1999" y="1"/>
                </a:cubicBezTo>
                <a:lnTo>
                  <a:pt x="1999" y="132"/>
                </a:lnTo>
                <a:close/>
                <a:moveTo>
                  <a:pt x="807" y="34"/>
                </a:moveTo>
                <a:cubicBezTo>
                  <a:pt x="779" y="34"/>
                  <a:pt x="760" y="57"/>
                  <a:pt x="760" y="84"/>
                </a:cubicBezTo>
                <a:cubicBezTo>
                  <a:pt x="760" y="84"/>
                  <a:pt x="760" y="84"/>
                  <a:pt x="760" y="84"/>
                </a:cubicBezTo>
                <a:cubicBezTo>
                  <a:pt x="760" y="114"/>
                  <a:pt x="781" y="134"/>
                  <a:pt x="810" y="134"/>
                </a:cubicBezTo>
                <a:cubicBezTo>
                  <a:pt x="827" y="134"/>
                  <a:pt x="840" y="127"/>
                  <a:pt x="849" y="116"/>
                </a:cubicBezTo>
                <a:cubicBezTo>
                  <a:pt x="834" y="102"/>
                  <a:pt x="834" y="102"/>
                  <a:pt x="834" y="102"/>
                </a:cubicBezTo>
                <a:cubicBezTo>
                  <a:pt x="826" y="109"/>
                  <a:pt x="820" y="112"/>
                  <a:pt x="810" y="112"/>
                </a:cubicBezTo>
                <a:cubicBezTo>
                  <a:pt x="798" y="112"/>
                  <a:pt x="790" y="106"/>
                  <a:pt x="787" y="93"/>
                </a:cubicBezTo>
                <a:cubicBezTo>
                  <a:pt x="854" y="93"/>
                  <a:pt x="854" y="93"/>
                  <a:pt x="854" y="93"/>
                </a:cubicBezTo>
                <a:cubicBezTo>
                  <a:pt x="854" y="91"/>
                  <a:pt x="854" y="88"/>
                  <a:pt x="854" y="86"/>
                </a:cubicBezTo>
                <a:cubicBezTo>
                  <a:pt x="854" y="59"/>
                  <a:pt x="839" y="34"/>
                  <a:pt x="807" y="34"/>
                </a:cubicBezTo>
                <a:close/>
                <a:moveTo>
                  <a:pt x="787" y="76"/>
                </a:moveTo>
                <a:cubicBezTo>
                  <a:pt x="789" y="64"/>
                  <a:pt x="796" y="56"/>
                  <a:pt x="807" y="56"/>
                </a:cubicBezTo>
                <a:cubicBezTo>
                  <a:pt x="819" y="56"/>
                  <a:pt x="826" y="64"/>
                  <a:pt x="828" y="76"/>
                </a:cubicBezTo>
                <a:lnTo>
                  <a:pt x="787" y="76"/>
                </a:lnTo>
                <a:close/>
                <a:moveTo>
                  <a:pt x="220" y="34"/>
                </a:moveTo>
                <a:cubicBezTo>
                  <a:pt x="207" y="34"/>
                  <a:pt x="197" y="39"/>
                  <a:pt x="189" y="49"/>
                </a:cubicBezTo>
                <a:cubicBezTo>
                  <a:pt x="184" y="40"/>
                  <a:pt x="174" y="34"/>
                  <a:pt x="161" y="34"/>
                </a:cubicBezTo>
                <a:cubicBezTo>
                  <a:pt x="148" y="34"/>
                  <a:pt x="139" y="41"/>
                  <a:pt x="133" y="50"/>
                </a:cubicBezTo>
                <a:cubicBezTo>
                  <a:pt x="133" y="36"/>
                  <a:pt x="133" y="36"/>
                  <a:pt x="133" y="36"/>
                </a:cubicBezTo>
                <a:cubicBezTo>
                  <a:pt x="106" y="36"/>
                  <a:pt x="106" y="36"/>
                  <a:pt x="106" y="36"/>
                </a:cubicBezTo>
                <a:cubicBezTo>
                  <a:pt x="106" y="132"/>
                  <a:pt x="106" y="132"/>
                  <a:pt x="106" y="132"/>
                </a:cubicBezTo>
                <a:cubicBezTo>
                  <a:pt x="133" y="132"/>
                  <a:pt x="133" y="132"/>
                  <a:pt x="133" y="132"/>
                </a:cubicBezTo>
                <a:cubicBezTo>
                  <a:pt x="133" y="78"/>
                  <a:pt x="133" y="78"/>
                  <a:pt x="133" y="78"/>
                </a:cubicBezTo>
                <a:cubicBezTo>
                  <a:pt x="133" y="65"/>
                  <a:pt x="139" y="59"/>
                  <a:pt x="150" y="59"/>
                </a:cubicBezTo>
                <a:cubicBezTo>
                  <a:pt x="160" y="59"/>
                  <a:pt x="166" y="65"/>
                  <a:pt x="166" y="78"/>
                </a:cubicBezTo>
                <a:cubicBezTo>
                  <a:pt x="166" y="132"/>
                  <a:pt x="166" y="132"/>
                  <a:pt x="166" y="132"/>
                </a:cubicBezTo>
                <a:cubicBezTo>
                  <a:pt x="193" y="132"/>
                  <a:pt x="193" y="132"/>
                  <a:pt x="193" y="132"/>
                </a:cubicBezTo>
                <a:cubicBezTo>
                  <a:pt x="193" y="78"/>
                  <a:pt x="193" y="78"/>
                  <a:pt x="193" y="78"/>
                </a:cubicBezTo>
                <a:cubicBezTo>
                  <a:pt x="193" y="65"/>
                  <a:pt x="199" y="59"/>
                  <a:pt x="209" y="59"/>
                </a:cubicBezTo>
                <a:cubicBezTo>
                  <a:pt x="220" y="59"/>
                  <a:pt x="225" y="65"/>
                  <a:pt x="225" y="78"/>
                </a:cubicBezTo>
                <a:cubicBezTo>
                  <a:pt x="225" y="132"/>
                  <a:pt x="225" y="132"/>
                  <a:pt x="225" y="132"/>
                </a:cubicBezTo>
                <a:cubicBezTo>
                  <a:pt x="253" y="132"/>
                  <a:pt x="253" y="132"/>
                  <a:pt x="253" y="132"/>
                </a:cubicBezTo>
                <a:cubicBezTo>
                  <a:pt x="253" y="69"/>
                  <a:pt x="253" y="69"/>
                  <a:pt x="253" y="69"/>
                </a:cubicBezTo>
                <a:cubicBezTo>
                  <a:pt x="253" y="46"/>
                  <a:pt x="240" y="34"/>
                  <a:pt x="220" y="34"/>
                </a:cubicBezTo>
                <a:close/>
                <a:moveTo>
                  <a:pt x="59" y="57"/>
                </a:moveTo>
                <a:cubicBezTo>
                  <a:pt x="38" y="51"/>
                  <a:pt x="32" y="49"/>
                  <a:pt x="32" y="40"/>
                </a:cubicBezTo>
                <a:cubicBezTo>
                  <a:pt x="32" y="40"/>
                  <a:pt x="32" y="40"/>
                  <a:pt x="32" y="40"/>
                </a:cubicBezTo>
                <a:cubicBezTo>
                  <a:pt x="32" y="34"/>
                  <a:pt x="38" y="29"/>
                  <a:pt x="48" y="29"/>
                </a:cubicBezTo>
                <a:cubicBezTo>
                  <a:pt x="59" y="29"/>
                  <a:pt x="70" y="34"/>
                  <a:pt x="81" y="41"/>
                </a:cubicBezTo>
                <a:cubicBezTo>
                  <a:pt x="95" y="21"/>
                  <a:pt x="95" y="21"/>
                  <a:pt x="95" y="21"/>
                </a:cubicBezTo>
                <a:cubicBezTo>
                  <a:pt x="83" y="10"/>
                  <a:pt x="67" y="5"/>
                  <a:pt x="49" y="5"/>
                </a:cubicBezTo>
                <a:cubicBezTo>
                  <a:pt x="23" y="5"/>
                  <a:pt x="5" y="20"/>
                  <a:pt x="5" y="43"/>
                </a:cubicBezTo>
                <a:cubicBezTo>
                  <a:pt x="5" y="43"/>
                  <a:pt x="5" y="43"/>
                  <a:pt x="5" y="43"/>
                </a:cubicBezTo>
                <a:cubicBezTo>
                  <a:pt x="5" y="68"/>
                  <a:pt x="21" y="75"/>
                  <a:pt x="46" y="81"/>
                </a:cubicBezTo>
                <a:cubicBezTo>
                  <a:pt x="67" y="87"/>
                  <a:pt x="72" y="90"/>
                  <a:pt x="72" y="97"/>
                </a:cubicBezTo>
                <a:cubicBezTo>
                  <a:pt x="72" y="98"/>
                  <a:pt x="72" y="98"/>
                  <a:pt x="72" y="98"/>
                </a:cubicBezTo>
                <a:cubicBezTo>
                  <a:pt x="72" y="105"/>
                  <a:pt x="65" y="109"/>
                  <a:pt x="54" y="109"/>
                </a:cubicBezTo>
                <a:cubicBezTo>
                  <a:pt x="39" y="109"/>
                  <a:pt x="27" y="104"/>
                  <a:pt x="16" y="94"/>
                </a:cubicBezTo>
                <a:cubicBezTo>
                  <a:pt x="0" y="114"/>
                  <a:pt x="0" y="114"/>
                  <a:pt x="0" y="114"/>
                </a:cubicBezTo>
                <a:cubicBezTo>
                  <a:pt x="15" y="127"/>
                  <a:pt x="34" y="134"/>
                  <a:pt x="53" y="134"/>
                </a:cubicBezTo>
                <a:cubicBezTo>
                  <a:pt x="80" y="134"/>
                  <a:pt x="99" y="120"/>
                  <a:pt x="99" y="95"/>
                </a:cubicBezTo>
                <a:cubicBezTo>
                  <a:pt x="99" y="95"/>
                  <a:pt x="99" y="95"/>
                  <a:pt x="99" y="95"/>
                </a:cubicBezTo>
                <a:cubicBezTo>
                  <a:pt x="99" y="73"/>
                  <a:pt x="85" y="63"/>
                  <a:pt x="59" y="57"/>
                </a:cubicBezTo>
                <a:close/>
                <a:moveTo>
                  <a:pt x="304" y="35"/>
                </a:moveTo>
                <a:cubicBezTo>
                  <a:pt x="287" y="35"/>
                  <a:pt x="277" y="38"/>
                  <a:pt x="266" y="43"/>
                </a:cubicBezTo>
                <a:cubicBezTo>
                  <a:pt x="273" y="63"/>
                  <a:pt x="273" y="63"/>
                  <a:pt x="273" y="63"/>
                </a:cubicBezTo>
                <a:cubicBezTo>
                  <a:pt x="282" y="60"/>
                  <a:pt x="289" y="58"/>
                  <a:pt x="300" y="58"/>
                </a:cubicBezTo>
                <a:cubicBezTo>
                  <a:pt x="313" y="58"/>
                  <a:pt x="320" y="64"/>
                  <a:pt x="320" y="76"/>
                </a:cubicBezTo>
                <a:cubicBezTo>
                  <a:pt x="320" y="77"/>
                  <a:pt x="320" y="77"/>
                  <a:pt x="320" y="77"/>
                </a:cubicBezTo>
                <a:cubicBezTo>
                  <a:pt x="314" y="75"/>
                  <a:pt x="307" y="73"/>
                  <a:pt x="297" y="73"/>
                </a:cubicBezTo>
                <a:cubicBezTo>
                  <a:pt x="274" y="73"/>
                  <a:pt x="258" y="83"/>
                  <a:pt x="258" y="104"/>
                </a:cubicBezTo>
                <a:cubicBezTo>
                  <a:pt x="258" y="104"/>
                  <a:pt x="258" y="104"/>
                  <a:pt x="258" y="104"/>
                </a:cubicBezTo>
                <a:cubicBezTo>
                  <a:pt x="258" y="123"/>
                  <a:pt x="273" y="134"/>
                  <a:pt x="291" y="134"/>
                </a:cubicBezTo>
                <a:cubicBezTo>
                  <a:pt x="304" y="134"/>
                  <a:pt x="314" y="129"/>
                  <a:pt x="320" y="122"/>
                </a:cubicBezTo>
                <a:cubicBezTo>
                  <a:pt x="320" y="132"/>
                  <a:pt x="320" y="132"/>
                  <a:pt x="320" y="132"/>
                </a:cubicBezTo>
                <a:cubicBezTo>
                  <a:pt x="347" y="132"/>
                  <a:pt x="347" y="132"/>
                  <a:pt x="347" y="132"/>
                </a:cubicBezTo>
                <a:cubicBezTo>
                  <a:pt x="347" y="76"/>
                  <a:pt x="347" y="76"/>
                  <a:pt x="347" y="76"/>
                </a:cubicBezTo>
                <a:cubicBezTo>
                  <a:pt x="347" y="63"/>
                  <a:pt x="343" y="53"/>
                  <a:pt x="336" y="46"/>
                </a:cubicBezTo>
                <a:cubicBezTo>
                  <a:pt x="329" y="39"/>
                  <a:pt x="319" y="35"/>
                  <a:pt x="304" y="35"/>
                </a:cubicBezTo>
                <a:close/>
                <a:moveTo>
                  <a:pt x="321" y="98"/>
                </a:moveTo>
                <a:cubicBezTo>
                  <a:pt x="321" y="108"/>
                  <a:pt x="312" y="115"/>
                  <a:pt x="299" y="115"/>
                </a:cubicBezTo>
                <a:cubicBezTo>
                  <a:pt x="291" y="115"/>
                  <a:pt x="285" y="111"/>
                  <a:pt x="285" y="103"/>
                </a:cubicBezTo>
                <a:cubicBezTo>
                  <a:pt x="285" y="103"/>
                  <a:pt x="285" y="103"/>
                  <a:pt x="285" y="103"/>
                </a:cubicBezTo>
                <a:cubicBezTo>
                  <a:pt x="285" y="94"/>
                  <a:pt x="292" y="90"/>
                  <a:pt x="303" y="90"/>
                </a:cubicBezTo>
                <a:cubicBezTo>
                  <a:pt x="310" y="90"/>
                  <a:pt x="316" y="91"/>
                  <a:pt x="321" y="93"/>
                </a:cubicBezTo>
                <a:lnTo>
                  <a:pt x="321" y="98"/>
                </a:lnTo>
                <a:close/>
                <a:moveTo>
                  <a:pt x="457" y="11"/>
                </a:moveTo>
                <a:cubicBezTo>
                  <a:pt x="429" y="11"/>
                  <a:pt x="429" y="11"/>
                  <a:pt x="429" y="11"/>
                </a:cubicBezTo>
                <a:cubicBezTo>
                  <a:pt x="429" y="36"/>
                  <a:pt x="429" y="36"/>
                  <a:pt x="429" y="36"/>
                </a:cubicBezTo>
                <a:cubicBezTo>
                  <a:pt x="418" y="36"/>
                  <a:pt x="418" y="36"/>
                  <a:pt x="418" y="36"/>
                </a:cubicBezTo>
                <a:cubicBezTo>
                  <a:pt x="418" y="59"/>
                  <a:pt x="418" y="59"/>
                  <a:pt x="418" y="59"/>
                </a:cubicBezTo>
                <a:cubicBezTo>
                  <a:pt x="429" y="59"/>
                  <a:pt x="429" y="59"/>
                  <a:pt x="429" y="59"/>
                </a:cubicBezTo>
                <a:cubicBezTo>
                  <a:pt x="429" y="105"/>
                  <a:pt x="429" y="105"/>
                  <a:pt x="429" y="105"/>
                </a:cubicBezTo>
                <a:cubicBezTo>
                  <a:pt x="429" y="127"/>
                  <a:pt x="441" y="134"/>
                  <a:pt x="457" y="134"/>
                </a:cubicBezTo>
                <a:cubicBezTo>
                  <a:pt x="466" y="134"/>
                  <a:pt x="473" y="132"/>
                  <a:pt x="479" y="128"/>
                </a:cubicBezTo>
                <a:cubicBezTo>
                  <a:pt x="479" y="106"/>
                  <a:pt x="479" y="106"/>
                  <a:pt x="479" y="106"/>
                </a:cubicBezTo>
                <a:cubicBezTo>
                  <a:pt x="475" y="108"/>
                  <a:pt x="470" y="110"/>
                  <a:pt x="465" y="110"/>
                </a:cubicBezTo>
                <a:cubicBezTo>
                  <a:pt x="459" y="110"/>
                  <a:pt x="457" y="107"/>
                  <a:pt x="457" y="100"/>
                </a:cubicBezTo>
                <a:cubicBezTo>
                  <a:pt x="457" y="59"/>
                  <a:pt x="457" y="59"/>
                  <a:pt x="457" y="59"/>
                </a:cubicBezTo>
                <a:cubicBezTo>
                  <a:pt x="479" y="59"/>
                  <a:pt x="479" y="59"/>
                  <a:pt x="479" y="59"/>
                </a:cubicBezTo>
                <a:cubicBezTo>
                  <a:pt x="479" y="36"/>
                  <a:pt x="479" y="36"/>
                  <a:pt x="479" y="36"/>
                </a:cubicBezTo>
                <a:cubicBezTo>
                  <a:pt x="457" y="36"/>
                  <a:pt x="457" y="36"/>
                  <a:pt x="457" y="36"/>
                </a:cubicBezTo>
                <a:lnTo>
                  <a:pt x="457" y="11"/>
                </a:lnTo>
                <a:close/>
                <a:moveTo>
                  <a:pt x="382" y="55"/>
                </a:moveTo>
                <a:cubicBezTo>
                  <a:pt x="382" y="36"/>
                  <a:pt x="382" y="36"/>
                  <a:pt x="382" y="36"/>
                </a:cubicBezTo>
                <a:cubicBezTo>
                  <a:pt x="354" y="36"/>
                  <a:pt x="354" y="36"/>
                  <a:pt x="354" y="36"/>
                </a:cubicBezTo>
                <a:cubicBezTo>
                  <a:pt x="354" y="132"/>
                  <a:pt x="354" y="132"/>
                  <a:pt x="354" y="132"/>
                </a:cubicBezTo>
                <a:cubicBezTo>
                  <a:pt x="382" y="132"/>
                  <a:pt x="382" y="132"/>
                  <a:pt x="382" y="132"/>
                </a:cubicBezTo>
                <a:cubicBezTo>
                  <a:pt x="382" y="97"/>
                  <a:pt x="382" y="97"/>
                  <a:pt x="382" y="97"/>
                </a:cubicBezTo>
                <a:cubicBezTo>
                  <a:pt x="382" y="74"/>
                  <a:pt x="393" y="63"/>
                  <a:pt x="411" y="63"/>
                </a:cubicBezTo>
                <a:cubicBezTo>
                  <a:pt x="412" y="63"/>
                  <a:pt x="412" y="63"/>
                  <a:pt x="412" y="63"/>
                </a:cubicBezTo>
                <a:cubicBezTo>
                  <a:pt x="412" y="34"/>
                  <a:pt x="412" y="34"/>
                  <a:pt x="412" y="34"/>
                </a:cubicBezTo>
                <a:cubicBezTo>
                  <a:pt x="396" y="33"/>
                  <a:pt x="387" y="42"/>
                  <a:pt x="382" y="55"/>
                </a:cubicBezTo>
                <a:close/>
                <a:moveTo>
                  <a:pt x="1335" y="34"/>
                </a:moveTo>
                <a:cubicBezTo>
                  <a:pt x="1305" y="34"/>
                  <a:pt x="1283" y="56"/>
                  <a:pt x="1283" y="84"/>
                </a:cubicBezTo>
                <a:cubicBezTo>
                  <a:pt x="1283" y="84"/>
                  <a:pt x="1283" y="84"/>
                  <a:pt x="1283" y="84"/>
                </a:cubicBezTo>
                <a:cubicBezTo>
                  <a:pt x="1283" y="112"/>
                  <a:pt x="1305" y="134"/>
                  <a:pt x="1335" y="134"/>
                </a:cubicBezTo>
                <a:cubicBezTo>
                  <a:pt x="1365" y="134"/>
                  <a:pt x="1387" y="112"/>
                  <a:pt x="1387" y="84"/>
                </a:cubicBezTo>
                <a:cubicBezTo>
                  <a:pt x="1387" y="84"/>
                  <a:pt x="1387" y="84"/>
                  <a:pt x="1387" y="84"/>
                </a:cubicBezTo>
                <a:cubicBezTo>
                  <a:pt x="1387" y="56"/>
                  <a:pt x="1365" y="34"/>
                  <a:pt x="1335" y="34"/>
                </a:cubicBezTo>
                <a:close/>
                <a:moveTo>
                  <a:pt x="1360" y="84"/>
                </a:moveTo>
                <a:cubicBezTo>
                  <a:pt x="1360" y="99"/>
                  <a:pt x="1351" y="111"/>
                  <a:pt x="1335" y="111"/>
                </a:cubicBezTo>
                <a:cubicBezTo>
                  <a:pt x="1320" y="111"/>
                  <a:pt x="1310" y="98"/>
                  <a:pt x="1310" y="84"/>
                </a:cubicBezTo>
                <a:cubicBezTo>
                  <a:pt x="1310" y="84"/>
                  <a:pt x="1310" y="84"/>
                  <a:pt x="1310" y="84"/>
                </a:cubicBezTo>
                <a:cubicBezTo>
                  <a:pt x="1310" y="70"/>
                  <a:pt x="1319" y="58"/>
                  <a:pt x="1335" y="58"/>
                </a:cubicBezTo>
                <a:cubicBezTo>
                  <a:pt x="1350" y="58"/>
                  <a:pt x="1360" y="70"/>
                  <a:pt x="1360" y="84"/>
                </a:cubicBezTo>
                <a:close/>
                <a:moveTo>
                  <a:pt x="1834" y="55"/>
                </a:moveTo>
                <a:cubicBezTo>
                  <a:pt x="1834" y="36"/>
                  <a:pt x="1834" y="36"/>
                  <a:pt x="1834" y="36"/>
                </a:cubicBezTo>
                <a:cubicBezTo>
                  <a:pt x="1807" y="36"/>
                  <a:pt x="1807" y="36"/>
                  <a:pt x="1807" y="36"/>
                </a:cubicBezTo>
                <a:cubicBezTo>
                  <a:pt x="1807" y="132"/>
                  <a:pt x="1807" y="132"/>
                  <a:pt x="1807" y="132"/>
                </a:cubicBezTo>
                <a:cubicBezTo>
                  <a:pt x="1834" y="132"/>
                  <a:pt x="1834" y="132"/>
                  <a:pt x="1834" y="132"/>
                </a:cubicBezTo>
                <a:cubicBezTo>
                  <a:pt x="1834" y="97"/>
                  <a:pt x="1834" y="97"/>
                  <a:pt x="1834" y="97"/>
                </a:cubicBezTo>
                <a:cubicBezTo>
                  <a:pt x="1834" y="74"/>
                  <a:pt x="1845" y="63"/>
                  <a:pt x="1863" y="63"/>
                </a:cubicBezTo>
                <a:cubicBezTo>
                  <a:pt x="1865" y="63"/>
                  <a:pt x="1865" y="63"/>
                  <a:pt x="1865" y="63"/>
                </a:cubicBezTo>
                <a:cubicBezTo>
                  <a:pt x="1865" y="34"/>
                  <a:pt x="1865" y="34"/>
                  <a:pt x="1865" y="34"/>
                </a:cubicBezTo>
                <a:cubicBezTo>
                  <a:pt x="1848" y="33"/>
                  <a:pt x="1839" y="42"/>
                  <a:pt x="1834" y="55"/>
                </a:cubicBezTo>
                <a:close/>
                <a:moveTo>
                  <a:pt x="1748" y="34"/>
                </a:moveTo>
                <a:cubicBezTo>
                  <a:pt x="1718" y="34"/>
                  <a:pt x="1696" y="56"/>
                  <a:pt x="1696" y="84"/>
                </a:cubicBezTo>
                <a:cubicBezTo>
                  <a:pt x="1696" y="84"/>
                  <a:pt x="1696" y="84"/>
                  <a:pt x="1696" y="84"/>
                </a:cubicBezTo>
                <a:cubicBezTo>
                  <a:pt x="1696" y="112"/>
                  <a:pt x="1718" y="134"/>
                  <a:pt x="1748" y="134"/>
                </a:cubicBezTo>
                <a:cubicBezTo>
                  <a:pt x="1778" y="134"/>
                  <a:pt x="1800" y="112"/>
                  <a:pt x="1800" y="84"/>
                </a:cubicBezTo>
                <a:cubicBezTo>
                  <a:pt x="1800" y="84"/>
                  <a:pt x="1800" y="84"/>
                  <a:pt x="1800" y="84"/>
                </a:cubicBezTo>
                <a:cubicBezTo>
                  <a:pt x="1800" y="56"/>
                  <a:pt x="1778" y="34"/>
                  <a:pt x="1748" y="34"/>
                </a:cubicBezTo>
                <a:close/>
                <a:moveTo>
                  <a:pt x="1773" y="84"/>
                </a:moveTo>
                <a:cubicBezTo>
                  <a:pt x="1773" y="99"/>
                  <a:pt x="1764" y="111"/>
                  <a:pt x="1748" y="111"/>
                </a:cubicBezTo>
                <a:cubicBezTo>
                  <a:pt x="1733" y="111"/>
                  <a:pt x="1723" y="98"/>
                  <a:pt x="1723" y="84"/>
                </a:cubicBezTo>
                <a:cubicBezTo>
                  <a:pt x="1723" y="84"/>
                  <a:pt x="1723" y="84"/>
                  <a:pt x="1723" y="84"/>
                </a:cubicBezTo>
                <a:cubicBezTo>
                  <a:pt x="1723" y="70"/>
                  <a:pt x="1732" y="58"/>
                  <a:pt x="1748" y="58"/>
                </a:cubicBezTo>
                <a:cubicBezTo>
                  <a:pt x="1763" y="58"/>
                  <a:pt x="1773" y="70"/>
                  <a:pt x="1773" y="84"/>
                </a:cubicBezTo>
                <a:close/>
                <a:moveTo>
                  <a:pt x="1465" y="48"/>
                </a:moveTo>
                <a:cubicBezTo>
                  <a:pt x="1458" y="40"/>
                  <a:pt x="1449" y="34"/>
                  <a:pt x="1434" y="34"/>
                </a:cubicBezTo>
                <a:cubicBezTo>
                  <a:pt x="1412" y="34"/>
                  <a:pt x="1391" y="50"/>
                  <a:pt x="1391" y="79"/>
                </a:cubicBezTo>
                <a:cubicBezTo>
                  <a:pt x="1391" y="79"/>
                  <a:pt x="1391" y="79"/>
                  <a:pt x="1391" y="79"/>
                </a:cubicBezTo>
                <a:cubicBezTo>
                  <a:pt x="1391" y="108"/>
                  <a:pt x="1412" y="124"/>
                  <a:pt x="1434" y="124"/>
                </a:cubicBezTo>
                <a:cubicBezTo>
                  <a:pt x="1448" y="124"/>
                  <a:pt x="1457" y="118"/>
                  <a:pt x="1465" y="109"/>
                </a:cubicBezTo>
                <a:cubicBezTo>
                  <a:pt x="1465" y="113"/>
                  <a:pt x="1465" y="113"/>
                  <a:pt x="1465" y="113"/>
                </a:cubicBezTo>
                <a:cubicBezTo>
                  <a:pt x="1465" y="130"/>
                  <a:pt x="1457" y="139"/>
                  <a:pt x="1438" y="139"/>
                </a:cubicBezTo>
                <a:cubicBezTo>
                  <a:pt x="1425" y="139"/>
                  <a:pt x="1415" y="136"/>
                  <a:pt x="1405" y="131"/>
                </a:cubicBezTo>
                <a:cubicBezTo>
                  <a:pt x="1396" y="151"/>
                  <a:pt x="1396" y="151"/>
                  <a:pt x="1396" y="151"/>
                </a:cubicBezTo>
                <a:cubicBezTo>
                  <a:pt x="1408" y="158"/>
                  <a:pt x="1423" y="161"/>
                  <a:pt x="1439" y="161"/>
                </a:cubicBezTo>
                <a:cubicBezTo>
                  <a:pt x="1457" y="161"/>
                  <a:pt x="1471" y="157"/>
                  <a:pt x="1480" y="148"/>
                </a:cubicBezTo>
                <a:cubicBezTo>
                  <a:pt x="1488" y="140"/>
                  <a:pt x="1492" y="128"/>
                  <a:pt x="1492" y="110"/>
                </a:cubicBezTo>
                <a:cubicBezTo>
                  <a:pt x="1492" y="36"/>
                  <a:pt x="1492" y="36"/>
                  <a:pt x="1492" y="36"/>
                </a:cubicBezTo>
                <a:cubicBezTo>
                  <a:pt x="1465" y="36"/>
                  <a:pt x="1465" y="36"/>
                  <a:pt x="1465" y="36"/>
                </a:cubicBezTo>
                <a:lnTo>
                  <a:pt x="1465" y="48"/>
                </a:lnTo>
                <a:close/>
                <a:moveTo>
                  <a:pt x="1465" y="79"/>
                </a:moveTo>
                <a:cubicBezTo>
                  <a:pt x="1465" y="92"/>
                  <a:pt x="1455" y="102"/>
                  <a:pt x="1442" y="102"/>
                </a:cubicBezTo>
                <a:cubicBezTo>
                  <a:pt x="1429" y="102"/>
                  <a:pt x="1419" y="93"/>
                  <a:pt x="1419" y="79"/>
                </a:cubicBezTo>
                <a:cubicBezTo>
                  <a:pt x="1419" y="79"/>
                  <a:pt x="1419" y="79"/>
                  <a:pt x="1419" y="79"/>
                </a:cubicBezTo>
                <a:cubicBezTo>
                  <a:pt x="1419" y="66"/>
                  <a:pt x="1429" y="57"/>
                  <a:pt x="1442" y="57"/>
                </a:cubicBezTo>
                <a:cubicBezTo>
                  <a:pt x="1455" y="57"/>
                  <a:pt x="1465" y="66"/>
                  <a:pt x="1465" y="79"/>
                </a:cubicBezTo>
                <a:close/>
                <a:moveTo>
                  <a:pt x="1697" y="37"/>
                </a:moveTo>
                <a:cubicBezTo>
                  <a:pt x="1675" y="37"/>
                  <a:pt x="1675" y="37"/>
                  <a:pt x="1675" y="37"/>
                </a:cubicBezTo>
                <a:cubicBezTo>
                  <a:pt x="1675" y="33"/>
                  <a:pt x="1675" y="33"/>
                  <a:pt x="1675" y="33"/>
                </a:cubicBezTo>
                <a:cubicBezTo>
                  <a:pt x="1675" y="26"/>
                  <a:pt x="1678" y="23"/>
                  <a:pt x="1684" y="23"/>
                </a:cubicBezTo>
                <a:cubicBezTo>
                  <a:pt x="1689" y="23"/>
                  <a:pt x="1693" y="24"/>
                  <a:pt x="1697" y="25"/>
                </a:cubicBezTo>
                <a:cubicBezTo>
                  <a:pt x="1697" y="2"/>
                  <a:pt x="1697" y="2"/>
                  <a:pt x="1697" y="2"/>
                </a:cubicBezTo>
                <a:cubicBezTo>
                  <a:pt x="1692" y="1"/>
                  <a:pt x="1686" y="0"/>
                  <a:pt x="1677" y="0"/>
                </a:cubicBezTo>
                <a:cubicBezTo>
                  <a:pt x="1668" y="0"/>
                  <a:pt x="1660" y="2"/>
                  <a:pt x="1655" y="7"/>
                </a:cubicBezTo>
                <a:cubicBezTo>
                  <a:pt x="1650" y="12"/>
                  <a:pt x="1648" y="20"/>
                  <a:pt x="1648" y="31"/>
                </a:cubicBezTo>
                <a:cubicBezTo>
                  <a:pt x="1648" y="37"/>
                  <a:pt x="1648" y="37"/>
                  <a:pt x="1648" y="37"/>
                </a:cubicBezTo>
                <a:cubicBezTo>
                  <a:pt x="1636" y="37"/>
                  <a:pt x="1636" y="37"/>
                  <a:pt x="1636" y="37"/>
                </a:cubicBezTo>
                <a:cubicBezTo>
                  <a:pt x="1636" y="59"/>
                  <a:pt x="1636" y="59"/>
                  <a:pt x="1636" y="59"/>
                </a:cubicBezTo>
                <a:cubicBezTo>
                  <a:pt x="1648" y="59"/>
                  <a:pt x="1648" y="59"/>
                  <a:pt x="1648" y="59"/>
                </a:cubicBezTo>
                <a:cubicBezTo>
                  <a:pt x="1648" y="132"/>
                  <a:pt x="1648" y="132"/>
                  <a:pt x="1648" y="132"/>
                </a:cubicBezTo>
                <a:cubicBezTo>
                  <a:pt x="1675" y="132"/>
                  <a:pt x="1675" y="132"/>
                  <a:pt x="1675" y="132"/>
                </a:cubicBezTo>
                <a:cubicBezTo>
                  <a:pt x="1675" y="59"/>
                  <a:pt x="1675" y="59"/>
                  <a:pt x="1675" y="59"/>
                </a:cubicBezTo>
                <a:cubicBezTo>
                  <a:pt x="1697" y="59"/>
                  <a:pt x="1697" y="59"/>
                  <a:pt x="1697" y="59"/>
                </a:cubicBezTo>
                <a:lnTo>
                  <a:pt x="1697" y="37"/>
                </a:lnTo>
                <a:close/>
                <a:moveTo>
                  <a:pt x="1548" y="101"/>
                </a:moveTo>
                <a:cubicBezTo>
                  <a:pt x="1526" y="36"/>
                  <a:pt x="1526" y="36"/>
                  <a:pt x="1526" y="36"/>
                </a:cubicBezTo>
                <a:cubicBezTo>
                  <a:pt x="1497" y="36"/>
                  <a:pt x="1497" y="36"/>
                  <a:pt x="1497" y="36"/>
                </a:cubicBezTo>
                <a:cubicBezTo>
                  <a:pt x="1535" y="132"/>
                  <a:pt x="1535" y="132"/>
                  <a:pt x="1535" y="132"/>
                </a:cubicBezTo>
                <a:cubicBezTo>
                  <a:pt x="1532" y="137"/>
                  <a:pt x="1530" y="139"/>
                  <a:pt x="1525" y="139"/>
                </a:cubicBezTo>
                <a:cubicBezTo>
                  <a:pt x="1521" y="139"/>
                  <a:pt x="1517" y="137"/>
                  <a:pt x="1513" y="135"/>
                </a:cubicBezTo>
                <a:cubicBezTo>
                  <a:pt x="1504" y="155"/>
                  <a:pt x="1504" y="155"/>
                  <a:pt x="1504" y="155"/>
                </a:cubicBezTo>
                <a:cubicBezTo>
                  <a:pt x="1511" y="159"/>
                  <a:pt x="1519" y="161"/>
                  <a:pt x="1528" y="161"/>
                </a:cubicBezTo>
                <a:cubicBezTo>
                  <a:pt x="1545" y="161"/>
                  <a:pt x="1553" y="154"/>
                  <a:pt x="1560" y="134"/>
                </a:cubicBezTo>
                <a:cubicBezTo>
                  <a:pt x="1597" y="36"/>
                  <a:pt x="1597" y="36"/>
                  <a:pt x="1597" y="36"/>
                </a:cubicBezTo>
                <a:cubicBezTo>
                  <a:pt x="1569" y="36"/>
                  <a:pt x="1569" y="36"/>
                  <a:pt x="1569" y="36"/>
                </a:cubicBezTo>
                <a:lnTo>
                  <a:pt x="1548" y="101"/>
                </a:lnTo>
                <a:close/>
                <a:moveTo>
                  <a:pt x="1008" y="34"/>
                </a:moveTo>
                <a:cubicBezTo>
                  <a:pt x="994" y="34"/>
                  <a:pt x="986" y="41"/>
                  <a:pt x="980" y="49"/>
                </a:cubicBezTo>
                <a:cubicBezTo>
                  <a:pt x="980" y="1"/>
                  <a:pt x="980" y="1"/>
                  <a:pt x="980" y="1"/>
                </a:cubicBezTo>
                <a:cubicBezTo>
                  <a:pt x="952" y="1"/>
                  <a:pt x="952" y="1"/>
                  <a:pt x="952" y="1"/>
                </a:cubicBezTo>
                <a:cubicBezTo>
                  <a:pt x="952" y="132"/>
                  <a:pt x="952" y="132"/>
                  <a:pt x="952" y="132"/>
                </a:cubicBezTo>
                <a:cubicBezTo>
                  <a:pt x="980" y="132"/>
                  <a:pt x="980" y="132"/>
                  <a:pt x="980" y="132"/>
                </a:cubicBezTo>
                <a:cubicBezTo>
                  <a:pt x="980" y="78"/>
                  <a:pt x="980" y="78"/>
                  <a:pt x="980" y="78"/>
                </a:cubicBezTo>
                <a:cubicBezTo>
                  <a:pt x="980" y="65"/>
                  <a:pt x="986" y="59"/>
                  <a:pt x="997" y="59"/>
                </a:cubicBezTo>
                <a:cubicBezTo>
                  <a:pt x="1007" y="59"/>
                  <a:pt x="1013" y="65"/>
                  <a:pt x="1013" y="78"/>
                </a:cubicBezTo>
                <a:cubicBezTo>
                  <a:pt x="1013" y="132"/>
                  <a:pt x="1013" y="132"/>
                  <a:pt x="1013" y="132"/>
                </a:cubicBezTo>
                <a:cubicBezTo>
                  <a:pt x="1040" y="132"/>
                  <a:pt x="1040" y="132"/>
                  <a:pt x="1040" y="132"/>
                </a:cubicBezTo>
                <a:cubicBezTo>
                  <a:pt x="1040" y="70"/>
                  <a:pt x="1040" y="70"/>
                  <a:pt x="1040" y="70"/>
                </a:cubicBezTo>
                <a:cubicBezTo>
                  <a:pt x="1040" y="48"/>
                  <a:pt x="1028" y="34"/>
                  <a:pt x="1008" y="34"/>
                </a:cubicBezTo>
                <a:close/>
                <a:moveTo>
                  <a:pt x="1250" y="132"/>
                </a:moveTo>
                <a:cubicBezTo>
                  <a:pt x="1278" y="132"/>
                  <a:pt x="1278" y="132"/>
                  <a:pt x="1278" y="132"/>
                </a:cubicBezTo>
                <a:cubicBezTo>
                  <a:pt x="1278" y="1"/>
                  <a:pt x="1278" y="1"/>
                  <a:pt x="1278" y="1"/>
                </a:cubicBezTo>
                <a:cubicBezTo>
                  <a:pt x="1250" y="1"/>
                  <a:pt x="1250" y="1"/>
                  <a:pt x="1250" y="1"/>
                </a:cubicBezTo>
                <a:lnTo>
                  <a:pt x="1250" y="132"/>
                </a:lnTo>
                <a:close/>
                <a:moveTo>
                  <a:pt x="1103" y="34"/>
                </a:moveTo>
                <a:cubicBezTo>
                  <a:pt x="1089" y="34"/>
                  <a:pt x="1081" y="41"/>
                  <a:pt x="1075" y="49"/>
                </a:cubicBezTo>
                <a:cubicBezTo>
                  <a:pt x="1075" y="36"/>
                  <a:pt x="1075" y="36"/>
                  <a:pt x="1075" y="36"/>
                </a:cubicBezTo>
                <a:cubicBezTo>
                  <a:pt x="1047" y="36"/>
                  <a:pt x="1047" y="36"/>
                  <a:pt x="1047" y="36"/>
                </a:cubicBezTo>
                <a:cubicBezTo>
                  <a:pt x="1047" y="132"/>
                  <a:pt x="1047" y="132"/>
                  <a:pt x="1047" y="132"/>
                </a:cubicBezTo>
                <a:cubicBezTo>
                  <a:pt x="1075" y="132"/>
                  <a:pt x="1075" y="132"/>
                  <a:pt x="1075" y="132"/>
                </a:cubicBezTo>
                <a:cubicBezTo>
                  <a:pt x="1075" y="78"/>
                  <a:pt x="1075" y="78"/>
                  <a:pt x="1075" y="78"/>
                </a:cubicBezTo>
                <a:cubicBezTo>
                  <a:pt x="1075" y="65"/>
                  <a:pt x="1081" y="59"/>
                  <a:pt x="1092" y="59"/>
                </a:cubicBezTo>
                <a:cubicBezTo>
                  <a:pt x="1102" y="59"/>
                  <a:pt x="1108" y="65"/>
                  <a:pt x="1108" y="78"/>
                </a:cubicBezTo>
                <a:cubicBezTo>
                  <a:pt x="1108" y="132"/>
                  <a:pt x="1108" y="132"/>
                  <a:pt x="1108" y="132"/>
                </a:cubicBezTo>
                <a:cubicBezTo>
                  <a:pt x="1135" y="132"/>
                  <a:pt x="1135" y="132"/>
                  <a:pt x="1135" y="132"/>
                </a:cubicBezTo>
                <a:cubicBezTo>
                  <a:pt x="1135" y="70"/>
                  <a:pt x="1135" y="70"/>
                  <a:pt x="1135" y="70"/>
                </a:cubicBezTo>
                <a:cubicBezTo>
                  <a:pt x="1135" y="48"/>
                  <a:pt x="1123" y="34"/>
                  <a:pt x="1103" y="34"/>
                </a:cubicBezTo>
                <a:close/>
                <a:moveTo>
                  <a:pt x="910" y="111"/>
                </a:moveTo>
                <a:cubicBezTo>
                  <a:pt x="895" y="111"/>
                  <a:pt x="885" y="99"/>
                  <a:pt x="885" y="84"/>
                </a:cubicBezTo>
                <a:cubicBezTo>
                  <a:pt x="885" y="84"/>
                  <a:pt x="885" y="84"/>
                  <a:pt x="885" y="84"/>
                </a:cubicBezTo>
                <a:cubicBezTo>
                  <a:pt x="885" y="70"/>
                  <a:pt x="895" y="58"/>
                  <a:pt x="909" y="58"/>
                </a:cubicBezTo>
                <a:cubicBezTo>
                  <a:pt x="918" y="58"/>
                  <a:pt x="925" y="62"/>
                  <a:pt x="931" y="68"/>
                </a:cubicBezTo>
                <a:cubicBezTo>
                  <a:pt x="947" y="50"/>
                  <a:pt x="947" y="50"/>
                  <a:pt x="947" y="50"/>
                </a:cubicBezTo>
                <a:cubicBezTo>
                  <a:pt x="938" y="40"/>
                  <a:pt x="927" y="34"/>
                  <a:pt x="909" y="34"/>
                </a:cubicBezTo>
                <a:cubicBezTo>
                  <a:pt x="880" y="34"/>
                  <a:pt x="859" y="57"/>
                  <a:pt x="859" y="84"/>
                </a:cubicBezTo>
                <a:cubicBezTo>
                  <a:pt x="859" y="84"/>
                  <a:pt x="859" y="84"/>
                  <a:pt x="859" y="84"/>
                </a:cubicBezTo>
                <a:cubicBezTo>
                  <a:pt x="859" y="112"/>
                  <a:pt x="880" y="134"/>
                  <a:pt x="909" y="134"/>
                </a:cubicBezTo>
                <a:cubicBezTo>
                  <a:pt x="928" y="134"/>
                  <a:pt x="939" y="127"/>
                  <a:pt x="948" y="117"/>
                </a:cubicBezTo>
                <a:cubicBezTo>
                  <a:pt x="932" y="100"/>
                  <a:pt x="932" y="100"/>
                  <a:pt x="932" y="100"/>
                </a:cubicBezTo>
                <a:cubicBezTo>
                  <a:pt x="925" y="107"/>
                  <a:pt x="919" y="111"/>
                  <a:pt x="910" y="111"/>
                </a:cubicBezTo>
                <a:close/>
                <a:moveTo>
                  <a:pt x="1945" y="35"/>
                </a:moveTo>
                <a:cubicBezTo>
                  <a:pt x="1929" y="35"/>
                  <a:pt x="1918" y="38"/>
                  <a:pt x="1908" y="42"/>
                </a:cubicBezTo>
                <a:cubicBezTo>
                  <a:pt x="1915" y="63"/>
                  <a:pt x="1915" y="63"/>
                  <a:pt x="1915" y="63"/>
                </a:cubicBezTo>
                <a:cubicBezTo>
                  <a:pt x="1923" y="60"/>
                  <a:pt x="1931" y="58"/>
                  <a:pt x="1941" y="58"/>
                </a:cubicBezTo>
                <a:cubicBezTo>
                  <a:pt x="1955" y="58"/>
                  <a:pt x="1962" y="64"/>
                  <a:pt x="1962" y="76"/>
                </a:cubicBezTo>
                <a:cubicBezTo>
                  <a:pt x="1962" y="77"/>
                  <a:pt x="1962" y="77"/>
                  <a:pt x="1962" y="77"/>
                </a:cubicBezTo>
                <a:cubicBezTo>
                  <a:pt x="1955" y="75"/>
                  <a:pt x="1948" y="73"/>
                  <a:pt x="1938" y="73"/>
                </a:cubicBezTo>
                <a:cubicBezTo>
                  <a:pt x="1915" y="73"/>
                  <a:pt x="1899" y="83"/>
                  <a:pt x="1899" y="104"/>
                </a:cubicBezTo>
                <a:cubicBezTo>
                  <a:pt x="1899" y="104"/>
                  <a:pt x="1899" y="104"/>
                  <a:pt x="1899" y="104"/>
                </a:cubicBezTo>
                <a:cubicBezTo>
                  <a:pt x="1899" y="123"/>
                  <a:pt x="1914" y="134"/>
                  <a:pt x="1932" y="134"/>
                </a:cubicBezTo>
                <a:cubicBezTo>
                  <a:pt x="1946" y="134"/>
                  <a:pt x="1955" y="129"/>
                  <a:pt x="1962" y="122"/>
                </a:cubicBezTo>
                <a:cubicBezTo>
                  <a:pt x="1962" y="132"/>
                  <a:pt x="1962" y="132"/>
                  <a:pt x="1962" y="132"/>
                </a:cubicBezTo>
                <a:cubicBezTo>
                  <a:pt x="1988" y="132"/>
                  <a:pt x="1988" y="132"/>
                  <a:pt x="1988" y="132"/>
                </a:cubicBezTo>
                <a:cubicBezTo>
                  <a:pt x="1988" y="76"/>
                  <a:pt x="1988" y="76"/>
                  <a:pt x="1988" y="76"/>
                </a:cubicBezTo>
                <a:cubicBezTo>
                  <a:pt x="1988" y="63"/>
                  <a:pt x="1985" y="53"/>
                  <a:pt x="1978" y="46"/>
                </a:cubicBezTo>
                <a:cubicBezTo>
                  <a:pt x="1971" y="39"/>
                  <a:pt x="1960" y="35"/>
                  <a:pt x="1945" y="35"/>
                </a:cubicBezTo>
                <a:close/>
                <a:moveTo>
                  <a:pt x="1962" y="98"/>
                </a:moveTo>
                <a:cubicBezTo>
                  <a:pt x="1962" y="108"/>
                  <a:pt x="1953" y="115"/>
                  <a:pt x="1941" y="115"/>
                </a:cubicBezTo>
                <a:cubicBezTo>
                  <a:pt x="1932" y="115"/>
                  <a:pt x="1926" y="111"/>
                  <a:pt x="1926" y="103"/>
                </a:cubicBezTo>
                <a:cubicBezTo>
                  <a:pt x="1926" y="103"/>
                  <a:pt x="1926" y="103"/>
                  <a:pt x="1926" y="103"/>
                </a:cubicBezTo>
                <a:cubicBezTo>
                  <a:pt x="1926" y="94"/>
                  <a:pt x="1933" y="90"/>
                  <a:pt x="1945" y="90"/>
                </a:cubicBezTo>
                <a:cubicBezTo>
                  <a:pt x="1951" y="90"/>
                  <a:pt x="1957" y="91"/>
                  <a:pt x="1962" y="93"/>
                </a:cubicBezTo>
                <a:lnTo>
                  <a:pt x="1962" y="98"/>
                </a:lnTo>
                <a:close/>
                <a:moveTo>
                  <a:pt x="1193" y="34"/>
                </a:moveTo>
                <a:cubicBezTo>
                  <a:pt x="1163" y="34"/>
                  <a:pt x="1141" y="56"/>
                  <a:pt x="1141" y="84"/>
                </a:cubicBezTo>
                <a:cubicBezTo>
                  <a:pt x="1141" y="84"/>
                  <a:pt x="1141" y="84"/>
                  <a:pt x="1141" y="84"/>
                </a:cubicBezTo>
                <a:cubicBezTo>
                  <a:pt x="1141" y="112"/>
                  <a:pt x="1163" y="134"/>
                  <a:pt x="1193" y="134"/>
                </a:cubicBezTo>
                <a:cubicBezTo>
                  <a:pt x="1223" y="134"/>
                  <a:pt x="1245" y="112"/>
                  <a:pt x="1245" y="84"/>
                </a:cubicBezTo>
                <a:cubicBezTo>
                  <a:pt x="1245" y="84"/>
                  <a:pt x="1245" y="84"/>
                  <a:pt x="1245" y="84"/>
                </a:cubicBezTo>
                <a:cubicBezTo>
                  <a:pt x="1245" y="56"/>
                  <a:pt x="1223" y="34"/>
                  <a:pt x="1193" y="34"/>
                </a:cubicBezTo>
                <a:close/>
                <a:moveTo>
                  <a:pt x="1218" y="84"/>
                </a:moveTo>
                <a:cubicBezTo>
                  <a:pt x="1218" y="99"/>
                  <a:pt x="1209" y="111"/>
                  <a:pt x="1193" y="111"/>
                </a:cubicBezTo>
                <a:cubicBezTo>
                  <a:pt x="1178" y="111"/>
                  <a:pt x="1168" y="98"/>
                  <a:pt x="1168" y="84"/>
                </a:cubicBezTo>
                <a:cubicBezTo>
                  <a:pt x="1168" y="84"/>
                  <a:pt x="1168" y="84"/>
                  <a:pt x="1168" y="84"/>
                </a:cubicBezTo>
                <a:cubicBezTo>
                  <a:pt x="1168" y="70"/>
                  <a:pt x="1177" y="58"/>
                  <a:pt x="1193" y="58"/>
                </a:cubicBezTo>
                <a:cubicBezTo>
                  <a:pt x="1208" y="58"/>
                  <a:pt x="1218" y="70"/>
                  <a:pt x="1218" y="8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45767"/>
      </p:ext>
    </p:extLst>
  </p:cSld>
  <p:clrMapOvr>
    <a:masterClrMapping/>
  </p:clrMapOvr>
  <p:transition spd="med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hoto + Statement_Black">
    <p:bg>
      <p:bgPr>
        <a:solidFill>
          <a:srgbClr val="1E011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4061791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Picture Placeholder 8"/>
          <p:cNvSpPr>
            <a:spLocks noGrp="1"/>
          </p:cNvSpPr>
          <p:nvPr>
            <p:ph type="pic" sz="quarter" idx="16"/>
          </p:nvPr>
        </p:nvSpPr>
        <p:spPr>
          <a:xfrm>
            <a:off x="4570413" y="0"/>
            <a:ext cx="7618412" cy="68580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C182470-3621-1323-235D-7DBA176E68EC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9" name="Text Placeholder 3">
            <a:extLst>
              <a:ext uri="{FF2B5EF4-FFF2-40B4-BE49-F238E27FC236}">
                <a16:creationId xmlns:a16="http://schemas.microsoft.com/office/drawing/2014/main" id="{C11FB6FD-7B80-D920-2B92-D358B184462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60412" y="995009"/>
            <a:ext cx="3427123" cy="1436465"/>
          </a:xfrm>
          <a:prstGeom prst="rect">
            <a:avLst/>
          </a:prstGeom>
          <a:noFill/>
        </p:spPr>
        <p:txBody>
          <a:bodyPr lIns="0" tIns="0" rIns="0" bIns="0" anchor="b" anchorCtr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Font typeface="Arial" panose="020B0604020202020204" pitchFamily="34" charset="0"/>
              <a:buNone/>
              <a:defRPr sz="4400" b="1" strike="noStrike" spc="-150" baseline="0">
                <a:solidFill>
                  <a:schemeClr val="bg1"/>
                </a:solidFill>
              </a:defRPr>
            </a:lvl1pPr>
            <a:lvl2pPr marL="341313" indent="0">
              <a:buNone/>
              <a:defRPr/>
            </a:lvl2pPr>
            <a:lvl3pPr marL="679450" indent="0">
              <a:buNone/>
              <a:defRPr/>
            </a:lvl3pPr>
            <a:lvl4pPr marL="966787" indent="0">
              <a:buNone/>
              <a:defRPr/>
            </a:lvl4pPr>
            <a:lvl5pPr marL="1146175" indent="0">
              <a:buNone/>
              <a:defRPr/>
            </a:lvl5pPr>
          </a:lstStyle>
          <a:p>
            <a:pPr lvl="0"/>
            <a:r>
              <a:rPr lang="en-US" dirty="0"/>
              <a:t>Click to edit slide title</a:t>
            </a:r>
          </a:p>
        </p:txBody>
      </p:sp>
      <p:sp>
        <p:nvSpPr>
          <p:cNvPr id="30" name="Content Placeholder 2">
            <a:extLst>
              <a:ext uri="{FF2B5EF4-FFF2-40B4-BE49-F238E27FC236}">
                <a16:creationId xmlns:a16="http://schemas.microsoft.com/office/drawing/2014/main" id="{5F150789-C64C-B456-4B9A-24AED7315FBB}"/>
              </a:ext>
            </a:extLst>
          </p:cNvPr>
          <p:cNvSpPr>
            <a:spLocks noGrp="1"/>
          </p:cNvSpPr>
          <p:nvPr>
            <p:ph sz="half" idx="1"/>
          </p:nvPr>
        </p:nvSpPr>
        <p:spPr bwMode="gray">
          <a:xfrm>
            <a:off x="760412" y="2815936"/>
            <a:ext cx="3427123" cy="3280064"/>
          </a:xfrm>
          <a:prstGeom prst="rect">
            <a:avLst/>
          </a:prstGeom>
        </p:spPr>
        <p:txBody>
          <a:bodyPr lIns="0" tIns="0" rIns="0" bIns="0"/>
          <a:lstStyle>
            <a:lvl1pPr marL="171450" indent="-171450">
              <a:lnSpc>
                <a:spcPct val="9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609493" indent="-228560">
              <a:lnSpc>
                <a:spcPct val="90000"/>
              </a:lnSpc>
              <a:spcBef>
                <a:spcPts val="500"/>
              </a:spcBef>
              <a:buClrTx/>
              <a:buFont typeface="Arial" pitchFamily="34" charset="0"/>
              <a:buChar char="–"/>
              <a:defRPr sz="1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835938" indent="-150258">
              <a:lnSpc>
                <a:spcPct val="90000"/>
              </a:lnSpc>
              <a:spcBef>
                <a:spcPts val="500"/>
              </a:spcBef>
              <a:buClrTx/>
              <a:buFont typeface="Arial" panose="020B0604020202020204" pitchFamily="34" charset="0"/>
              <a:buChar char="-"/>
              <a:defRPr sz="1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147033" indent="-156606">
              <a:lnSpc>
                <a:spcPct val="90000"/>
              </a:lnSpc>
              <a:spcBef>
                <a:spcPts val="500"/>
              </a:spcBef>
              <a:buClrTx/>
              <a:buFont typeface="Arial" panose="020B0604020202020204" pitchFamily="34" charset="0"/>
              <a:buChar char="-"/>
              <a:defRPr sz="1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1445431" indent="-150258">
              <a:lnSpc>
                <a:spcPct val="90000"/>
              </a:lnSpc>
              <a:spcBef>
                <a:spcPts val="500"/>
              </a:spcBef>
              <a:buClrTx/>
              <a:buFont typeface="Arial" panose="020B0604020202020204" pitchFamily="34" charset="0"/>
              <a:buChar char="-"/>
              <a:defRPr sz="1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7636023"/>
      </p:ext>
    </p:extLst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g Idea">
    <p:bg>
      <p:bgPr>
        <a:solidFill>
          <a:schemeClr val="accent3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8CB8992-3FC1-1D5A-F5A3-5A7867B1CF8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EFEF7F64-EAB6-F941-857A-EB6862B0738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60413" y="1757774"/>
            <a:ext cx="10668000" cy="3342453"/>
          </a:xfrm>
          <a:prstGeom prst="rect">
            <a:avLst/>
          </a:prstGeom>
        </p:spPr>
        <p:txBody>
          <a:bodyPr wrap="square" lIns="0" rIns="0" anchor="ctr" anchorCtr="0">
            <a:sp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None/>
              <a:defRPr sz="8800" b="1">
                <a:solidFill>
                  <a:schemeClr val="bg1"/>
                </a:solidFill>
              </a:defRPr>
            </a:lvl1pPr>
            <a:lvl2pPr marL="609494" indent="0">
              <a:buNone/>
              <a:defRPr/>
            </a:lvl2pPr>
          </a:lstStyle>
          <a:p>
            <a:pPr lvl="0"/>
            <a:r>
              <a:rPr lang="en-US" dirty="0"/>
              <a:t>Click to edit big idea, statement or subject</a:t>
            </a:r>
          </a:p>
        </p:txBody>
      </p:sp>
    </p:spTree>
    <p:extLst>
      <p:ext uri="{BB962C8B-B14F-4D97-AF65-F5344CB8AC3E}">
        <p14:creationId xmlns:p14="http://schemas.microsoft.com/office/powerpoint/2010/main" val="2827794520"/>
      </p:ext>
    </p:extLst>
  </p:cSld>
  <p:clrMapOvr>
    <a:masterClrMapping/>
  </p:clrMapOvr>
  <p:transition spd="med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107"/>
          <p:cNvSpPr>
            <a:spLocks noGrp="1"/>
          </p:cNvSpPr>
          <p:nvPr>
            <p:ph type="body" sz="quarter" idx="18" hasCustomPrompt="1"/>
          </p:nvPr>
        </p:nvSpPr>
        <p:spPr bwMode="white">
          <a:xfrm>
            <a:off x="758827" y="1812555"/>
            <a:ext cx="9907588" cy="2759445"/>
          </a:xfrm>
          <a:prstGeom prst="rect">
            <a:avLst/>
          </a:prstGeom>
        </p:spPr>
        <p:txBody>
          <a:bodyPr lIns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4400" b="1" spc="-150">
                <a:solidFill>
                  <a:schemeClr val="tx1"/>
                </a:solidFill>
              </a:defRPr>
            </a:lvl1pPr>
            <a:lvl2pPr marL="341313" indent="0" algn="ctr">
              <a:buNone/>
              <a:defRPr>
                <a:solidFill>
                  <a:schemeClr val="bg1"/>
                </a:solidFill>
              </a:defRPr>
            </a:lvl2pPr>
            <a:lvl3pPr marL="679450" indent="0" algn="ctr">
              <a:buNone/>
              <a:defRPr>
                <a:solidFill>
                  <a:schemeClr val="bg1"/>
                </a:solidFill>
              </a:defRPr>
            </a:lvl3pPr>
            <a:lvl4pPr marL="966787" indent="0" algn="ctr">
              <a:buNone/>
              <a:defRPr>
                <a:solidFill>
                  <a:schemeClr val="bg1"/>
                </a:solidFill>
              </a:defRPr>
            </a:lvl4pPr>
            <a:lvl5pPr marL="1146175" indent="0" algn="ctr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quote</a:t>
            </a:r>
          </a:p>
        </p:txBody>
      </p:sp>
      <p:sp>
        <p:nvSpPr>
          <p:cNvPr id="17" name="Text Placeholder 110"/>
          <p:cNvSpPr>
            <a:spLocks noGrp="1"/>
          </p:cNvSpPr>
          <p:nvPr>
            <p:ph type="body" sz="quarter" idx="19" hasCustomPrompt="1"/>
          </p:nvPr>
        </p:nvSpPr>
        <p:spPr>
          <a:xfrm>
            <a:off x="758826" y="5045445"/>
            <a:ext cx="9907588" cy="406265"/>
          </a:xfrm>
          <a:prstGeom prst="rect">
            <a:avLst/>
          </a:prstGeom>
        </p:spPr>
        <p:txBody>
          <a:bodyPr lIns="0">
            <a:sp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2400" b="1" spc="-150" baseline="0">
                <a:solidFill>
                  <a:schemeClr val="tx1"/>
                </a:solidFill>
              </a:defRPr>
            </a:lvl1pPr>
            <a:lvl2pPr marL="341313" indent="0">
              <a:buNone/>
              <a:defRPr/>
            </a:lvl2pPr>
            <a:lvl3pPr marL="679450" indent="0">
              <a:buNone/>
              <a:defRPr/>
            </a:lvl3pPr>
            <a:lvl4pPr marL="966787" indent="0">
              <a:buNone/>
              <a:defRPr/>
            </a:lvl4pPr>
            <a:lvl5pPr marL="1146175" indent="0">
              <a:buNone/>
              <a:defRPr/>
            </a:lvl5pPr>
          </a:lstStyle>
          <a:p>
            <a:pPr lvl="0"/>
            <a:r>
              <a:rPr lang="en-US" dirty="0"/>
              <a:t>Click to edit quote source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E815315-0D5A-DC09-BF8B-373910164840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A037CD95-D004-2B21-4A36-C02C76A5C015}"/>
              </a:ext>
            </a:extLst>
          </p:cNvPr>
          <p:cNvGrpSpPr/>
          <p:nvPr userDrawn="1"/>
        </p:nvGrpSpPr>
        <p:grpSpPr>
          <a:xfrm>
            <a:off x="758826" y="788987"/>
            <a:ext cx="990600" cy="735013"/>
            <a:chOff x="657226" y="398463"/>
            <a:chExt cx="990600" cy="735013"/>
          </a:xfrm>
          <a:solidFill>
            <a:schemeClr val="accent1"/>
          </a:solidFill>
        </p:grpSpPr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7478010D-01FF-497C-41EB-76A4E063D3B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57226" y="398463"/>
              <a:ext cx="452438" cy="735013"/>
            </a:xfrm>
            <a:custGeom>
              <a:avLst/>
              <a:gdLst>
                <a:gd name="T0" fmla="*/ 0 w 452"/>
                <a:gd name="T1" fmla="*/ 428 h 736"/>
                <a:gd name="T2" fmla="*/ 422 w 452"/>
                <a:gd name="T3" fmla="*/ 0 h 736"/>
                <a:gd name="T4" fmla="*/ 452 w 452"/>
                <a:gd name="T5" fmla="*/ 144 h 736"/>
                <a:gd name="T6" fmla="*/ 228 w 452"/>
                <a:gd name="T7" fmla="*/ 370 h 736"/>
                <a:gd name="T8" fmla="*/ 370 w 452"/>
                <a:gd name="T9" fmla="*/ 370 h 736"/>
                <a:gd name="T10" fmla="*/ 370 w 452"/>
                <a:gd name="T11" fmla="*/ 736 h 736"/>
                <a:gd name="T12" fmla="*/ 0 w 452"/>
                <a:gd name="T13" fmla="*/ 736 h 736"/>
                <a:gd name="T14" fmla="*/ 0 w 452"/>
                <a:gd name="T15" fmla="*/ 428 h 7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52" h="736">
                  <a:moveTo>
                    <a:pt x="0" y="428"/>
                  </a:moveTo>
                  <a:cubicBezTo>
                    <a:pt x="0" y="126"/>
                    <a:pt x="151" y="5"/>
                    <a:pt x="422" y="0"/>
                  </a:cubicBezTo>
                  <a:cubicBezTo>
                    <a:pt x="452" y="144"/>
                    <a:pt x="452" y="144"/>
                    <a:pt x="452" y="144"/>
                  </a:cubicBezTo>
                  <a:cubicBezTo>
                    <a:pt x="294" y="160"/>
                    <a:pt x="217" y="240"/>
                    <a:pt x="228" y="370"/>
                  </a:cubicBezTo>
                  <a:cubicBezTo>
                    <a:pt x="370" y="370"/>
                    <a:pt x="370" y="370"/>
                    <a:pt x="370" y="370"/>
                  </a:cubicBezTo>
                  <a:cubicBezTo>
                    <a:pt x="370" y="736"/>
                    <a:pt x="370" y="736"/>
                    <a:pt x="370" y="736"/>
                  </a:cubicBezTo>
                  <a:cubicBezTo>
                    <a:pt x="0" y="736"/>
                    <a:pt x="0" y="736"/>
                    <a:pt x="0" y="736"/>
                  </a:cubicBezTo>
                  <a:lnTo>
                    <a:pt x="0" y="42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C7C4737E-BF88-7B2F-7399-008A3E052A1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95388" y="398463"/>
              <a:ext cx="452438" cy="735013"/>
            </a:xfrm>
            <a:custGeom>
              <a:avLst/>
              <a:gdLst>
                <a:gd name="T0" fmla="*/ 0 w 452"/>
                <a:gd name="T1" fmla="*/ 428 h 736"/>
                <a:gd name="T2" fmla="*/ 422 w 452"/>
                <a:gd name="T3" fmla="*/ 0 h 736"/>
                <a:gd name="T4" fmla="*/ 452 w 452"/>
                <a:gd name="T5" fmla="*/ 144 h 736"/>
                <a:gd name="T6" fmla="*/ 228 w 452"/>
                <a:gd name="T7" fmla="*/ 370 h 736"/>
                <a:gd name="T8" fmla="*/ 370 w 452"/>
                <a:gd name="T9" fmla="*/ 370 h 736"/>
                <a:gd name="T10" fmla="*/ 370 w 452"/>
                <a:gd name="T11" fmla="*/ 736 h 736"/>
                <a:gd name="T12" fmla="*/ 0 w 452"/>
                <a:gd name="T13" fmla="*/ 736 h 736"/>
                <a:gd name="T14" fmla="*/ 0 w 452"/>
                <a:gd name="T15" fmla="*/ 428 h 7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52" h="736">
                  <a:moveTo>
                    <a:pt x="0" y="428"/>
                  </a:moveTo>
                  <a:cubicBezTo>
                    <a:pt x="0" y="126"/>
                    <a:pt x="151" y="5"/>
                    <a:pt x="422" y="0"/>
                  </a:cubicBezTo>
                  <a:cubicBezTo>
                    <a:pt x="452" y="144"/>
                    <a:pt x="452" y="144"/>
                    <a:pt x="452" y="144"/>
                  </a:cubicBezTo>
                  <a:cubicBezTo>
                    <a:pt x="294" y="160"/>
                    <a:pt x="217" y="240"/>
                    <a:pt x="228" y="370"/>
                  </a:cubicBezTo>
                  <a:cubicBezTo>
                    <a:pt x="370" y="370"/>
                    <a:pt x="370" y="370"/>
                    <a:pt x="370" y="370"/>
                  </a:cubicBezTo>
                  <a:cubicBezTo>
                    <a:pt x="370" y="736"/>
                    <a:pt x="370" y="736"/>
                    <a:pt x="370" y="736"/>
                  </a:cubicBezTo>
                  <a:cubicBezTo>
                    <a:pt x="0" y="736"/>
                    <a:pt x="0" y="736"/>
                    <a:pt x="0" y="736"/>
                  </a:cubicBezTo>
                  <a:lnTo>
                    <a:pt x="0" y="42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738601657"/>
      </p:ext>
    </p:extLst>
  </p:cSld>
  <p:clrMapOvr>
    <a:masterClrMapping/>
  </p:clrMapOvr>
  <p:transition spd="med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 Layout_Black">
    <p:bg>
      <p:bgPr>
        <a:solidFill>
          <a:srgbClr val="1E011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107"/>
          <p:cNvSpPr>
            <a:spLocks noGrp="1"/>
          </p:cNvSpPr>
          <p:nvPr>
            <p:ph type="body" sz="quarter" idx="18" hasCustomPrompt="1"/>
          </p:nvPr>
        </p:nvSpPr>
        <p:spPr bwMode="white">
          <a:xfrm>
            <a:off x="758827" y="1812555"/>
            <a:ext cx="9912096" cy="2763845"/>
          </a:xfrm>
          <a:prstGeom prst="rect">
            <a:avLst/>
          </a:prstGeom>
        </p:spPr>
        <p:txBody>
          <a:bodyPr lIns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4400" b="1" spc="-150">
                <a:solidFill>
                  <a:schemeClr val="bg1"/>
                </a:solidFill>
              </a:defRPr>
            </a:lvl1pPr>
            <a:lvl2pPr marL="341313" indent="0" algn="ctr">
              <a:buNone/>
              <a:defRPr>
                <a:solidFill>
                  <a:schemeClr val="bg1"/>
                </a:solidFill>
              </a:defRPr>
            </a:lvl2pPr>
            <a:lvl3pPr marL="679450" indent="0" algn="ctr">
              <a:buNone/>
              <a:defRPr>
                <a:solidFill>
                  <a:schemeClr val="bg1"/>
                </a:solidFill>
              </a:defRPr>
            </a:lvl3pPr>
            <a:lvl4pPr marL="966787" indent="0" algn="ctr">
              <a:buNone/>
              <a:defRPr>
                <a:solidFill>
                  <a:schemeClr val="bg1"/>
                </a:solidFill>
              </a:defRPr>
            </a:lvl4pPr>
            <a:lvl5pPr marL="1146175" indent="0" algn="ctr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quote</a:t>
            </a:r>
          </a:p>
        </p:txBody>
      </p:sp>
      <p:sp>
        <p:nvSpPr>
          <p:cNvPr id="17" name="Text Placeholder 110"/>
          <p:cNvSpPr>
            <a:spLocks noGrp="1"/>
          </p:cNvSpPr>
          <p:nvPr>
            <p:ph type="body" sz="quarter" idx="19" hasCustomPrompt="1"/>
          </p:nvPr>
        </p:nvSpPr>
        <p:spPr>
          <a:xfrm>
            <a:off x="758826" y="5045445"/>
            <a:ext cx="9912097" cy="406265"/>
          </a:xfrm>
          <a:prstGeom prst="rect">
            <a:avLst/>
          </a:prstGeom>
        </p:spPr>
        <p:txBody>
          <a:bodyPr lIns="0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2400" b="1" spc="-150" baseline="0">
                <a:solidFill>
                  <a:schemeClr val="bg1"/>
                </a:solidFill>
              </a:defRPr>
            </a:lvl1pPr>
            <a:lvl2pPr marL="341313" indent="0">
              <a:buNone/>
              <a:defRPr/>
            </a:lvl2pPr>
            <a:lvl3pPr marL="679450" indent="0">
              <a:buNone/>
              <a:defRPr/>
            </a:lvl3pPr>
            <a:lvl4pPr marL="966787" indent="0">
              <a:buNone/>
              <a:defRPr/>
            </a:lvl4pPr>
            <a:lvl5pPr marL="1146175" indent="0">
              <a:buNone/>
              <a:defRPr/>
            </a:lvl5pPr>
          </a:lstStyle>
          <a:p>
            <a:pPr lvl="0"/>
            <a:r>
              <a:rPr lang="en-US" dirty="0"/>
              <a:t>Click to edit quote source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65C380F-7235-3AB0-03FD-9418F9E88CA5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3302BD98-6DAE-1743-EC0B-3BD86F2E6E9E}"/>
              </a:ext>
            </a:extLst>
          </p:cNvPr>
          <p:cNvGrpSpPr/>
          <p:nvPr userDrawn="1"/>
        </p:nvGrpSpPr>
        <p:grpSpPr>
          <a:xfrm>
            <a:off x="758826" y="788987"/>
            <a:ext cx="990600" cy="735013"/>
            <a:chOff x="657226" y="398463"/>
            <a:chExt cx="990600" cy="735013"/>
          </a:xfrm>
          <a:solidFill>
            <a:schemeClr val="accent1"/>
          </a:solidFill>
        </p:grpSpPr>
        <p:sp>
          <p:nvSpPr>
            <p:cNvPr id="19" name="Freeform 5">
              <a:extLst>
                <a:ext uri="{FF2B5EF4-FFF2-40B4-BE49-F238E27FC236}">
                  <a16:creationId xmlns:a16="http://schemas.microsoft.com/office/drawing/2014/main" id="{7427A43A-50DD-D6E1-5FBF-AC4CB787054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57226" y="398463"/>
              <a:ext cx="452438" cy="735013"/>
            </a:xfrm>
            <a:custGeom>
              <a:avLst/>
              <a:gdLst>
                <a:gd name="T0" fmla="*/ 0 w 452"/>
                <a:gd name="T1" fmla="*/ 428 h 736"/>
                <a:gd name="T2" fmla="*/ 422 w 452"/>
                <a:gd name="T3" fmla="*/ 0 h 736"/>
                <a:gd name="T4" fmla="*/ 452 w 452"/>
                <a:gd name="T5" fmla="*/ 144 h 736"/>
                <a:gd name="T6" fmla="*/ 228 w 452"/>
                <a:gd name="T7" fmla="*/ 370 h 736"/>
                <a:gd name="T8" fmla="*/ 370 w 452"/>
                <a:gd name="T9" fmla="*/ 370 h 736"/>
                <a:gd name="T10" fmla="*/ 370 w 452"/>
                <a:gd name="T11" fmla="*/ 736 h 736"/>
                <a:gd name="T12" fmla="*/ 0 w 452"/>
                <a:gd name="T13" fmla="*/ 736 h 736"/>
                <a:gd name="T14" fmla="*/ 0 w 452"/>
                <a:gd name="T15" fmla="*/ 428 h 7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52" h="736">
                  <a:moveTo>
                    <a:pt x="0" y="428"/>
                  </a:moveTo>
                  <a:cubicBezTo>
                    <a:pt x="0" y="126"/>
                    <a:pt x="151" y="5"/>
                    <a:pt x="422" y="0"/>
                  </a:cubicBezTo>
                  <a:cubicBezTo>
                    <a:pt x="452" y="144"/>
                    <a:pt x="452" y="144"/>
                    <a:pt x="452" y="144"/>
                  </a:cubicBezTo>
                  <a:cubicBezTo>
                    <a:pt x="294" y="160"/>
                    <a:pt x="217" y="240"/>
                    <a:pt x="228" y="370"/>
                  </a:cubicBezTo>
                  <a:cubicBezTo>
                    <a:pt x="370" y="370"/>
                    <a:pt x="370" y="370"/>
                    <a:pt x="370" y="370"/>
                  </a:cubicBezTo>
                  <a:cubicBezTo>
                    <a:pt x="370" y="736"/>
                    <a:pt x="370" y="736"/>
                    <a:pt x="370" y="736"/>
                  </a:cubicBezTo>
                  <a:cubicBezTo>
                    <a:pt x="0" y="736"/>
                    <a:pt x="0" y="736"/>
                    <a:pt x="0" y="736"/>
                  </a:cubicBezTo>
                  <a:lnTo>
                    <a:pt x="0" y="428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6">
              <a:extLst>
                <a:ext uri="{FF2B5EF4-FFF2-40B4-BE49-F238E27FC236}">
                  <a16:creationId xmlns:a16="http://schemas.microsoft.com/office/drawing/2014/main" id="{10BB8F0C-C9B6-64D7-DD2C-3BDDA0FDE7B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95388" y="398463"/>
              <a:ext cx="452438" cy="735013"/>
            </a:xfrm>
            <a:custGeom>
              <a:avLst/>
              <a:gdLst>
                <a:gd name="T0" fmla="*/ 0 w 452"/>
                <a:gd name="T1" fmla="*/ 428 h 736"/>
                <a:gd name="T2" fmla="*/ 422 w 452"/>
                <a:gd name="T3" fmla="*/ 0 h 736"/>
                <a:gd name="T4" fmla="*/ 452 w 452"/>
                <a:gd name="T5" fmla="*/ 144 h 736"/>
                <a:gd name="T6" fmla="*/ 228 w 452"/>
                <a:gd name="T7" fmla="*/ 370 h 736"/>
                <a:gd name="T8" fmla="*/ 370 w 452"/>
                <a:gd name="T9" fmla="*/ 370 h 736"/>
                <a:gd name="T10" fmla="*/ 370 w 452"/>
                <a:gd name="T11" fmla="*/ 736 h 736"/>
                <a:gd name="T12" fmla="*/ 0 w 452"/>
                <a:gd name="T13" fmla="*/ 736 h 736"/>
                <a:gd name="T14" fmla="*/ 0 w 452"/>
                <a:gd name="T15" fmla="*/ 428 h 7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52" h="736">
                  <a:moveTo>
                    <a:pt x="0" y="428"/>
                  </a:moveTo>
                  <a:cubicBezTo>
                    <a:pt x="0" y="126"/>
                    <a:pt x="151" y="5"/>
                    <a:pt x="422" y="0"/>
                  </a:cubicBezTo>
                  <a:cubicBezTo>
                    <a:pt x="452" y="144"/>
                    <a:pt x="452" y="144"/>
                    <a:pt x="452" y="144"/>
                  </a:cubicBezTo>
                  <a:cubicBezTo>
                    <a:pt x="294" y="160"/>
                    <a:pt x="217" y="240"/>
                    <a:pt x="228" y="370"/>
                  </a:cubicBezTo>
                  <a:cubicBezTo>
                    <a:pt x="370" y="370"/>
                    <a:pt x="370" y="370"/>
                    <a:pt x="370" y="370"/>
                  </a:cubicBezTo>
                  <a:cubicBezTo>
                    <a:pt x="370" y="736"/>
                    <a:pt x="370" y="736"/>
                    <a:pt x="370" y="736"/>
                  </a:cubicBezTo>
                  <a:cubicBezTo>
                    <a:pt x="0" y="736"/>
                    <a:pt x="0" y="736"/>
                    <a:pt x="0" y="736"/>
                  </a:cubicBezTo>
                  <a:lnTo>
                    <a:pt x="0" y="428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200654041"/>
      </p:ext>
    </p:extLst>
  </p:cSld>
  <p:clrMapOvr>
    <a:masterClrMapping/>
  </p:clrMapOvr>
  <p:transition spd="med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/ Produ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8"/>
          <p:cNvSpPr>
            <a:spLocks noGrp="1"/>
          </p:cNvSpPr>
          <p:nvPr>
            <p:ph type="pic" sz="quarter" idx="17"/>
          </p:nvPr>
        </p:nvSpPr>
        <p:spPr>
          <a:xfrm>
            <a:off x="0" y="0"/>
            <a:ext cx="6094412" cy="68580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8"/>
          </p:nvPr>
        </p:nvSpPr>
        <p:spPr bwMode="gray">
          <a:xfrm>
            <a:off x="6856412" y="1307593"/>
            <a:ext cx="4572001" cy="4788408"/>
          </a:xfrm>
          <a:prstGeom prst="rect">
            <a:avLst/>
          </a:prstGeom>
        </p:spPr>
        <p:txBody>
          <a:bodyPr lIns="0" tIns="0" rIns="0" bIns="0"/>
          <a:lstStyle>
            <a:lvl1pPr marL="171450" indent="-171450">
              <a:lnSpc>
                <a:spcPct val="9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609493" indent="-228560">
              <a:lnSpc>
                <a:spcPct val="90000"/>
              </a:lnSpc>
              <a:spcBef>
                <a:spcPts val="500"/>
              </a:spcBef>
              <a:buClrTx/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835938" indent="-150258">
              <a:lnSpc>
                <a:spcPct val="90000"/>
              </a:lnSpc>
              <a:spcBef>
                <a:spcPts val="500"/>
              </a:spcBef>
              <a:buClrTx/>
              <a:buFont typeface="Arial" panose="020B0604020202020204" pitchFamily="34" charset="0"/>
              <a:buChar char="-"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147033" indent="-156606">
              <a:lnSpc>
                <a:spcPct val="90000"/>
              </a:lnSpc>
              <a:spcBef>
                <a:spcPts val="500"/>
              </a:spcBef>
              <a:buClrTx/>
              <a:buFont typeface="Arial" panose="020B0604020202020204" pitchFamily="34" charset="0"/>
              <a:buChar char="-"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1445431" indent="-150258">
              <a:lnSpc>
                <a:spcPct val="90000"/>
              </a:lnSpc>
              <a:spcBef>
                <a:spcPts val="500"/>
              </a:spcBef>
              <a:buClrTx/>
              <a:buFont typeface="Arial" panose="020B0604020202020204" pitchFamily="34" charset="0"/>
              <a:buChar char="-"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itle 28"/>
          <p:cNvSpPr>
            <a:spLocks noGrp="1"/>
          </p:cNvSpPr>
          <p:nvPr>
            <p:ph type="title" hasCustomPrompt="1"/>
          </p:nvPr>
        </p:nvSpPr>
        <p:spPr bwMode="gray">
          <a:xfrm>
            <a:off x="6856412" y="442528"/>
            <a:ext cx="4572001" cy="418576"/>
          </a:xfrm>
          <a:prstGeom prst="rect">
            <a:avLst/>
          </a:prstGeom>
        </p:spPr>
        <p:txBody>
          <a:bodyPr wrap="square" lIns="0" tIns="0" rIns="0" bIns="0" anchor="t" anchorCtr="0">
            <a:noAutofit/>
          </a:bodyPr>
          <a:lstStyle>
            <a:lvl1pPr marL="0" algn="l" defTabSz="1218987" rtl="0" eaLnBrk="1" latinLnBrk="0" hangingPunct="1">
              <a:lnSpc>
                <a:spcPct val="85000"/>
              </a:lnSpc>
              <a:spcBef>
                <a:spcPct val="0"/>
              </a:spcBef>
              <a:buNone/>
              <a:tabLst>
                <a:tab pos="1218987" algn="l"/>
              </a:tabLst>
              <a:defRPr lang="en-US" sz="3200" b="1" kern="1200" cap="none" spc="-150" baseline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AFBC96C-E04F-90E6-1BBE-C65ECD6E5C14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2055685"/>
      </p:ext>
    </p:extLst>
  </p:cSld>
  <p:clrMapOvr>
    <a:masterClrMapping/>
  </p:clrMapOvr>
  <p:transition spd="med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/ Product_Black">
    <p:bg>
      <p:bgPr>
        <a:solidFill>
          <a:srgbClr val="1E011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8"/>
          <p:cNvSpPr>
            <a:spLocks noGrp="1"/>
          </p:cNvSpPr>
          <p:nvPr>
            <p:ph type="pic" sz="quarter" idx="17"/>
          </p:nvPr>
        </p:nvSpPr>
        <p:spPr>
          <a:xfrm>
            <a:off x="0" y="0"/>
            <a:ext cx="6094412" cy="68580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8"/>
          </p:nvPr>
        </p:nvSpPr>
        <p:spPr bwMode="gray">
          <a:xfrm>
            <a:off x="6856414" y="1307592"/>
            <a:ext cx="4572000" cy="4788408"/>
          </a:xfrm>
          <a:prstGeom prst="rect">
            <a:avLst/>
          </a:prstGeom>
        </p:spPr>
        <p:txBody>
          <a:bodyPr lIns="0" tIns="0" rIns="0" bIns="0"/>
          <a:lstStyle>
            <a:lvl1pPr marL="171450" indent="-171450">
              <a:lnSpc>
                <a:spcPct val="90000"/>
              </a:lnSpc>
              <a:spcBef>
                <a:spcPts val="500"/>
              </a:spcBef>
              <a:buClrTx/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609493" indent="-228560">
              <a:lnSpc>
                <a:spcPct val="90000"/>
              </a:lnSpc>
              <a:spcBef>
                <a:spcPts val="500"/>
              </a:spcBef>
              <a:buClrTx/>
              <a:buFont typeface="Arial" pitchFamily="34" charset="0"/>
              <a:buChar char="–"/>
              <a:defRPr sz="1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835938" indent="-150258">
              <a:lnSpc>
                <a:spcPct val="90000"/>
              </a:lnSpc>
              <a:spcBef>
                <a:spcPts val="500"/>
              </a:spcBef>
              <a:buClrTx/>
              <a:buFont typeface="Arial" panose="020B0604020202020204" pitchFamily="34" charset="0"/>
              <a:buChar char="-"/>
              <a:defRPr sz="1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147033" indent="-156606">
              <a:lnSpc>
                <a:spcPct val="90000"/>
              </a:lnSpc>
              <a:spcBef>
                <a:spcPts val="500"/>
              </a:spcBef>
              <a:buClrTx/>
              <a:buFont typeface="Arial" panose="020B0604020202020204" pitchFamily="34" charset="0"/>
              <a:buChar char="-"/>
              <a:defRPr sz="1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1445431" indent="-150258">
              <a:lnSpc>
                <a:spcPct val="90000"/>
              </a:lnSpc>
              <a:spcBef>
                <a:spcPts val="500"/>
              </a:spcBef>
              <a:buClrTx/>
              <a:buFont typeface="Arial" panose="020B0604020202020204" pitchFamily="34" charset="0"/>
              <a:buChar char="-"/>
              <a:defRPr sz="1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itle 28"/>
          <p:cNvSpPr>
            <a:spLocks noGrp="1"/>
          </p:cNvSpPr>
          <p:nvPr>
            <p:ph type="title" hasCustomPrompt="1"/>
          </p:nvPr>
        </p:nvSpPr>
        <p:spPr bwMode="gray">
          <a:xfrm>
            <a:off x="6856413" y="442528"/>
            <a:ext cx="4572001" cy="418576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algn="l" defTabSz="1218987" rtl="0" eaLnBrk="1" latinLnBrk="0" hangingPunct="1">
              <a:lnSpc>
                <a:spcPct val="85000"/>
              </a:lnSpc>
              <a:spcBef>
                <a:spcPct val="0"/>
              </a:spcBef>
              <a:buNone/>
              <a:tabLst>
                <a:tab pos="1218987" algn="l"/>
              </a:tabLst>
              <a:defRPr lang="en-US" sz="3200" b="1" kern="1200" cap="none" spc="-150" baseline="0" dirty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5A84DA8-2577-7EF4-6122-06E4DEEB80AF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6297037"/>
      </p:ext>
    </p:extLst>
  </p:cSld>
  <p:clrMapOvr>
    <a:masterClrMapping/>
  </p:clrMapOvr>
  <p:transition spd="med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28"/>
          <p:cNvSpPr>
            <a:spLocks noGrp="1"/>
          </p:cNvSpPr>
          <p:nvPr>
            <p:ph type="title" hasCustomPrompt="1"/>
          </p:nvPr>
        </p:nvSpPr>
        <p:spPr bwMode="gray">
          <a:xfrm>
            <a:off x="760412" y="442528"/>
            <a:ext cx="10671049" cy="418576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algn="l" defTabSz="1218987" rtl="0" eaLnBrk="1" latinLnBrk="0" hangingPunct="1">
              <a:lnSpc>
                <a:spcPct val="85000"/>
              </a:lnSpc>
              <a:spcBef>
                <a:spcPct val="0"/>
              </a:spcBef>
              <a:buNone/>
              <a:tabLst>
                <a:tab pos="1218987" algn="l"/>
              </a:tabLst>
              <a:defRPr lang="en-US" sz="3200" b="1" kern="1200" cap="none" spc="-150" baseline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US" dirty="0"/>
              <a:t>Click to edit master title</a:t>
            </a:r>
          </a:p>
        </p:txBody>
      </p:sp>
      <p:sp>
        <p:nvSpPr>
          <p:cNvPr id="9" name="Chart Placeholder 2"/>
          <p:cNvSpPr>
            <a:spLocks noGrp="1"/>
          </p:cNvSpPr>
          <p:nvPr>
            <p:ph type="chart" sz="quarter" idx="10" hasCustomPrompt="1"/>
          </p:nvPr>
        </p:nvSpPr>
        <p:spPr bwMode="gray">
          <a:xfrm>
            <a:off x="760414" y="1524000"/>
            <a:ext cx="10668000" cy="4572000"/>
          </a:xfrm>
          <a:prstGeom prst="rect">
            <a:avLst/>
          </a:prstGeom>
        </p:spPr>
        <p:txBody>
          <a:bodyPr lIns="121899" tIns="853291" rIns="121899" bIns="60949" anchor="ctr" anchorCtr="0"/>
          <a:lstStyle>
            <a:lvl1pPr marL="0" indent="0" algn="ctr">
              <a:buFontTx/>
              <a:buNone/>
              <a:defRPr sz="2400" baseline="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icon to create chart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BE9C038-E754-006F-B382-D714EB94957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576614"/>
      </p:ext>
    </p:extLst>
  </p:cSld>
  <p:clrMapOvr>
    <a:masterClrMapping/>
  </p:clrMapOvr>
  <p:transition spd="med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hart Slide_Black">
    <p:bg>
      <p:bgPr>
        <a:solidFill>
          <a:srgbClr val="1E011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28"/>
          <p:cNvSpPr>
            <a:spLocks noGrp="1"/>
          </p:cNvSpPr>
          <p:nvPr>
            <p:ph type="title" hasCustomPrompt="1"/>
          </p:nvPr>
        </p:nvSpPr>
        <p:spPr bwMode="gray">
          <a:xfrm>
            <a:off x="760412" y="442528"/>
            <a:ext cx="10668001" cy="418576"/>
          </a:xfrm>
          <a:prstGeom prst="rect">
            <a:avLst/>
          </a:prstGeom>
        </p:spPr>
        <p:txBody>
          <a:bodyPr wrap="square" lIns="0" tIns="0" rIns="0" bIns="0" anchor="t" anchorCtr="0">
            <a:noAutofit/>
          </a:bodyPr>
          <a:lstStyle>
            <a:lvl1pPr marL="0" algn="l" defTabSz="1218987" rtl="0" eaLnBrk="1" latinLnBrk="0" hangingPunct="1">
              <a:lnSpc>
                <a:spcPct val="85000"/>
              </a:lnSpc>
              <a:spcBef>
                <a:spcPct val="0"/>
              </a:spcBef>
              <a:buNone/>
              <a:tabLst>
                <a:tab pos="1218987" algn="l"/>
              </a:tabLst>
              <a:defRPr lang="en-US" sz="3200" b="1" kern="1200" cap="none" spc="-150" baseline="0" dirty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US" dirty="0"/>
              <a:t>Click to edit master title</a:t>
            </a:r>
          </a:p>
        </p:txBody>
      </p:sp>
      <p:sp>
        <p:nvSpPr>
          <p:cNvPr id="9" name="Chart Placeholder 2"/>
          <p:cNvSpPr>
            <a:spLocks noGrp="1"/>
          </p:cNvSpPr>
          <p:nvPr>
            <p:ph type="chart" sz="quarter" idx="10" hasCustomPrompt="1"/>
          </p:nvPr>
        </p:nvSpPr>
        <p:spPr bwMode="gray">
          <a:xfrm>
            <a:off x="760414" y="1523999"/>
            <a:ext cx="10668000" cy="4572001"/>
          </a:xfrm>
          <a:prstGeom prst="rect">
            <a:avLst/>
          </a:prstGeom>
        </p:spPr>
        <p:txBody>
          <a:bodyPr lIns="121899" tIns="853291" rIns="121899" bIns="60949" anchor="ctr" anchorCtr="0"/>
          <a:lstStyle>
            <a:lvl1pPr marL="0" indent="0" algn="ctr">
              <a:buFontTx/>
              <a:buNone/>
              <a:defRPr sz="24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icon to create chart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1222CEF-FCD3-E840-7AE1-E900A5D59CF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0333210"/>
      </p:ext>
    </p:extLst>
  </p:cSld>
  <p:clrMapOvr>
    <a:masterClrMapping/>
  </p:clrMapOvr>
  <p:transition spd="med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12E9409-35B8-57EB-2941-154C5CA02C3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835932"/>
      </p:ext>
    </p:extLst>
  </p:cSld>
  <p:clrMapOvr>
    <a:masterClrMapping/>
  </p:clrMapOvr>
  <p:transition spd="med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 Slide_Black">
    <p:bg>
      <p:bgPr>
        <a:solidFill>
          <a:srgbClr val="1E011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094B782-D6B1-E164-080E-40821B7DAFA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7376891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_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itle 16"/>
          <p:cNvSpPr>
            <a:spLocks noGrp="1"/>
          </p:cNvSpPr>
          <p:nvPr>
            <p:ph type="title" hasCustomPrompt="1"/>
          </p:nvPr>
        </p:nvSpPr>
        <p:spPr bwMode="gray">
          <a:xfrm>
            <a:off x="750333" y="1549491"/>
            <a:ext cx="9912096" cy="2405203"/>
          </a:xfrm>
          <a:prstGeom prst="rect">
            <a:avLst/>
          </a:prstGeom>
        </p:spPr>
        <p:txBody>
          <a:bodyPr lIns="0" tIns="0" rIns="0" bIns="0" anchor="b" anchorCtr="0"/>
          <a:lstStyle>
            <a:lvl1pPr marL="0" algn="l" defTabSz="1218987" rtl="0" eaLnBrk="1" latinLnBrk="0" hangingPunct="1">
              <a:lnSpc>
                <a:spcPct val="75000"/>
              </a:lnSpc>
              <a:spcBef>
                <a:spcPct val="0"/>
              </a:spcBef>
              <a:buNone/>
              <a:defRPr lang="en-US" sz="6000" b="1" kern="1200" cap="none" spc="-150" baseline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US" dirty="0"/>
              <a:t>Section header</a:t>
            </a:r>
          </a:p>
        </p:txBody>
      </p:sp>
      <p:sp>
        <p:nvSpPr>
          <p:cNvPr id="11" name="Text Placeholder 2"/>
          <p:cNvSpPr>
            <a:spLocks noGrp="1"/>
          </p:cNvSpPr>
          <p:nvPr>
            <p:ph type="body" idx="1" hasCustomPrompt="1"/>
          </p:nvPr>
        </p:nvSpPr>
        <p:spPr bwMode="white">
          <a:xfrm>
            <a:off x="750333" y="4328649"/>
            <a:ext cx="9912096" cy="327013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2500" spc="0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Subhead here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C22F89-ADF9-0A52-8877-914CA372E2D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E1CB3FA-A40E-89BA-D9B4-612659A1D7F8}"/>
              </a:ext>
            </a:extLst>
          </p:cNvPr>
          <p:cNvSpPr txBox="1"/>
          <p:nvPr userDrawn="1"/>
        </p:nvSpPr>
        <p:spPr>
          <a:xfrm>
            <a:off x="1602289" y="6401580"/>
            <a:ext cx="4114800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000" dirty="0">
                <a:latin typeface="Arial" pitchFamily="34" charset="0"/>
                <a:cs typeface="Arial" pitchFamily="34" charset="0"/>
              </a:rPr>
              <a:t>2024 Lenovo. All rights reserved. Business Partner Use.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FB68E53D-8D38-4B99-06F1-FB4045C1E803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760413" y="6348283"/>
            <a:ext cx="777240" cy="259316"/>
            <a:chOff x="547688" y="952500"/>
            <a:chExt cx="12190413" cy="4067175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7B980263-2916-F21B-C57E-4D2C5D0C6879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47688" y="952500"/>
              <a:ext cx="12190413" cy="406717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Freeform 7">
              <a:extLst>
                <a:ext uri="{FF2B5EF4-FFF2-40B4-BE49-F238E27FC236}">
                  <a16:creationId xmlns:a16="http://schemas.microsoft.com/office/drawing/2014/main" id="{9963EF3A-E5EB-BF83-AE65-6242B1661D0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922838" y="2319338"/>
              <a:ext cx="1571625" cy="1590675"/>
            </a:xfrm>
            <a:custGeom>
              <a:avLst/>
              <a:gdLst>
                <a:gd name="T0" fmla="*/ 492 w 825"/>
                <a:gd name="T1" fmla="*/ 0 h 834"/>
                <a:gd name="T2" fmla="*/ 225 w 825"/>
                <a:gd name="T3" fmla="*/ 132 h 834"/>
                <a:gd name="T4" fmla="*/ 225 w 825"/>
                <a:gd name="T5" fmla="*/ 132 h 834"/>
                <a:gd name="T6" fmla="*/ 225 w 825"/>
                <a:gd name="T7" fmla="*/ 132 h 834"/>
                <a:gd name="T8" fmla="*/ 225 w 825"/>
                <a:gd name="T9" fmla="*/ 14 h 834"/>
                <a:gd name="T10" fmla="*/ 0 w 825"/>
                <a:gd name="T11" fmla="*/ 14 h 834"/>
                <a:gd name="T12" fmla="*/ 0 w 825"/>
                <a:gd name="T13" fmla="*/ 834 h 834"/>
                <a:gd name="T14" fmla="*/ 225 w 825"/>
                <a:gd name="T15" fmla="*/ 834 h 834"/>
                <a:gd name="T16" fmla="*/ 225 w 825"/>
                <a:gd name="T17" fmla="*/ 367 h 834"/>
                <a:gd name="T18" fmla="*/ 411 w 825"/>
                <a:gd name="T19" fmla="*/ 194 h 834"/>
                <a:gd name="T20" fmla="*/ 600 w 825"/>
                <a:gd name="T21" fmla="*/ 367 h 834"/>
                <a:gd name="T22" fmla="*/ 600 w 825"/>
                <a:gd name="T23" fmla="*/ 834 h 834"/>
                <a:gd name="T24" fmla="*/ 825 w 825"/>
                <a:gd name="T25" fmla="*/ 834 h 834"/>
                <a:gd name="T26" fmla="*/ 825 w 825"/>
                <a:gd name="T27" fmla="*/ 326 h 834"/>
                <a:gd name="T28" fmla="*/ 492 w 825"/>
                <a:gd name="T29" fmla="*/ 0 h 8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25" h="834">
                  <a:moveTo>
                    <a:pt x="492" y="0"/>
                  </a:moveTo>
                  <a:cubicBezTo>
                    <a:pt x="398" y="0"/>
                    <a:pt x="291" y="44"/>
                    <a:pt x="225" y="132"/>
                  </a:cubicBezTo>
                  <a:cubicBezTo>
                    <a:pt x="225" y="132"/>
                    <a:pt x="225" y="132"/>
                    <a:pt x="225" y="132"/>
                  </a:cubicBezTo>
                  <a:cubicBezTo>
                    <a:pt x="225" y="132"/>
                    <a:pt x="225" y="132"/>
                    <a:pt x="225" y="132"/>
                  </a:cubicBezTo>
                  <a:cubicBezTo>
                    <a:pt x="225" y="14"/>
                    <a:pt x="225" y="14"/>
                    <a:pt x="225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834"/>
                    <a:pt x="0" y="834"/>
                    <a:pt x="0" y="834"/>
                  </a:cubicBezTo>
                  <a:cubicBezTo>
                    <a:pt x="225" y="834"/>
                    <a:pt x="225" y="834"/>
                    <a:pt x="225" y="834"/>
                  </a:cubicBezTo>
                  <a:cubicBezTo>
                    <a:pt x="225" y="367"/>
                    <a:pt x="225" y="367"/>
                    <a:pt x="225" y="367"/>
                  </a:cubicBezTo>
                  <a:cubicBezTo>
                    <a:pt x="225" y="283"/>
                    <a:pt x="290" y="194"/>
                    <a:pt x="411" y="194"/>
                  </a:cubicBezTo>
                  <a:cubicBezTo>
                    <a:pt x="504" y="194"/>
                    <a:pt x="600" y="259"/>
                    <a:pt x="600" y="367"/>
                  </a:cubicBezTo>
                  <a:cubicBezTo>
                    <a:pt x="600" y="834"/>
                    <a:pt x="600" y="834"/>
                    <a:pt x="600" y="834"/>
                  </a:cubicBezTo>
                  <a:cubicBezTo>
                    <a:pt x="825" y="834"/>
                    <a:pt x="825" y="834"/>
                    <a:pt x="825" y="834"/>
                  </a:cubicBezTo>
                  <a:cubicBezTo>
                    <a:pt x="825" y="326"/>
                    <a:pt x="825" y="326"/>
                    <a:pt x="825" y="326"/>
                  </a:cubicBezTo>
                  <a:cubicBezTo>
                    <a:pt x="825" y="137"/>
                    <a:pt x="690" y="0"/>
                    <a:pt x="492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Freeform 8">
              <a:extLst>
                <a:ext uri="{FF2B5EF4-FFF2-40B4-BE49-F238E27FC236}">
                  <a16:creationId xmlns:a16="http://schemas.microsoft.com/office/drawing/2014/main" id="{8E894888-D539-48CF-7E80-4B30A55764E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277225" y="2346325"/>
              <a:ext cx="1755775" cy="1563688"/>
            </a:xfrm>
            <a:custGeom>
              <a:avLst/>
              <a:gdLst>
                <a:gd name="T0" fmla="*/ 797 w 1106"/>
                <a:gd name="T1" fmla="*/ 0 h 985"/>
                <a:gd name="T2" fmla="*/ 553 w 1106"/>
                <a:gd name="T3" fmla="*/ 671 h 985"/>
                <a:gd name="T4" fmla="*/ 308 w 1106"/>
                <a:gd name="T5" fmla="*/ 0 h 985"/>
                <a:gd name="T6" fmla="*/ 0 w 1106"/>
                <a:gd name="T7" fmla="*/ 0 h 985"/>
                <a:gd name="T8" fmla="*/ 405 w 1106"/>
                <a:gd name="T9" fmla="*/ 985 h 985"/>
                <a:gd name="T10" fmla="*/ 701 w 1106"/>
                <a:gd name="T11" fmla="*/ 985 h 985"/>
                <a:gd name="T12" fmla="*/ 1106 w 1106"/>
                <a:gd name="T13" fmla="*/ 0 h 985"/>
                <a:gd name="T14" fmla="*/ 797 w 1106"/>
                <a:gd name="T15" fmla="*/ 0 h 9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06" h="985">
                  <a:moveTo>
                    <a:pt x="797" y="0"/>
                  </a:moveTo>
                  <a:lnTo>
                    <a:pt x="553" y="671"/>
                  </a:lnTo>
                  <a:lnTo>
                    <a:pt x="308" y="0"/>
                  </a:lnTo>
                  <a:lnTo>
                    <a:pt x="0" y="0"/>
                  </a:lnTo>
                  <a:lnTo>
                    <a:pt x="405" y="985"/>
                  </a:lnTo>
                  <a:lnTo>
                    <a:pt x="701" y="985"/>
                  </a:lnTo>
                  <a:lnTo>
                    <a:pt x="1106" y="0"/>
                  </a:lnTo>
                  <a:lnTo>
                    <a:pt x="79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9">
              <a:extLst>
                <a:ext uri="{FF2B5EF4-FFF2-40B4-BE49-F238E27FC236}">
                  <a16:creationId xmlns:a16="http://schemas.microsoft.com/office/drawing/2014/main" id="{A681269A-84EF-7A74-26C2-AA9D63BF38D7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3138488" y="2319338"/>
              <a:ext cx="1630363" cy="1617663"/>
            </a:xfrm>
            <a:custGeom>
              <a:avLst/>
              <a:gdLst>
                <a:gd name="T0" fmla="*/ 697 w 856"/>
                <a:gd name="T1" fmla="*/ 582 h 848"/>
                <a:gd name="T2" fmla="*/ 462 w 856"/>
                <a:gd name="T3" fmla="*/ 669 h 848"/>
                <a:gd name="T4" fmla="*/ 280 w 856"/>
                <a:gd name="T5" fmla="*/ 602 h 848"/>
                <a:gd name="T6" fmla="*/ 856 w 856"/>
                <a:gd name="T7" fmla="*/ 363 h 848"/>
                <a:gd name="T8" fmla="*/ 758 w 856"/>
                <a:gd name="T9" fmla="*/ 135 h 848"/>
                <a:gd name="T10" fmla="*/ 434 w 856"/>
                <a:gd name="T11" fmla="*/ 0 h 848"/>
                <a:gd name="T12" fmla="*/ 0 w 856"/>
                <a:gd name="T13" fmla="*/ 424 h 848"/>
                <a:gd name="T14" fmla="*/ 459 w 856"/>
                <a:gd name="T15" fmla="*/ 848 h 848"/>
                <a:gd name="T16" fmla="*/ 840 w 856"/>
                <a:gd name="T17" fmla="*/ 691 h 848"/>
                <a:gd name="T18" fmla="*/ 697 w 856"/>
                <a:gd name="T19" fmla="*/ 582 h 848"/>
                <a:gd name="T20" fmla="*/ 265 w 856"/>
                <a:gd name="T21" fmla="*/ 261 h 848"/>
                <a:gd name="T22" fmla="*/ 438 w 856"/>
                <a:gd name="T23" fmla="*/ 179 h 848"/>
                <a:gd name="T24" fmla="*/ 612 w 856"/>
                <a:gd name="T25" fmla="*/ 294 h 848"/>
                <a:gd name="T26" fmla="*/ 219 w 856"/>
                <a:gd name="T27" fmla="*/ 457 h 848"/>
                <a:gd name="T28" fmla="*/ 265 w 856"/>
                <a:gd name="T29" fmla="*/ 261 h 8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56" h="848">
                  <a:moveTo>
                    <a:pt x="697" y="582"/>
                  </a:moveTo>
                  <a:cubicBezTo>
                    <a:pt x="602" y="652"/>
                    <a:pt x="548" y="669"/>
                    <a:pt x="462" y="669"/>
                  </a:cubicBezTo>
                  <a:cubicBezTo>
                    <a:pt x="384" y="669"/>
                    <a:pt x="323" y="645"/>
                    <a:pt x="280" y="602"/>
                  </a:cubicBezTo>
                  <a:cubicBezTo>
                    <a:pt x="856" y="363"/>
                    <a:pt x="856" y="363"/>
                    <a:pt x="856" y="363"/>
                  </a:cubicBezTo>
                  <a:cubicBezTo>
                    <a:pt x="843" y="275"/>
                    <a:pt x="810" y="195"/>
                    <a:pt x="758" y="135"/>
                  </a:cubicBezTo>
                  <a:cubicBezTo>
                    <a:pt x="682" y="47"/>
                    <a:pt x="570" y="0"/>
                    <a:pt x="434" y="0"/>
                  </a:cubicBezTo>
                  <a:cubicBezTo>
                    <a:pt x="186" y="0"/>
                    <a:pt x="0" y="183"/>
                    <a:pt x="0" y="424"/>
                  </a:cubicBezTo>
                  <a:cubicBezTo>
                    <a:pt x="0" y="672"/>
                    <a:pt x="187" y="848"/>
                    <a:pt x="459" y="848"/>
                  </a:cubicBezTo>
                  <a:cubicBezTo>
                    <a:pt x="611" y="848"/>
                    <a:pt x="767" y="776"/>
                    <a:pt x="840" y="691"/>
                  </a:cubicBezTo>
                  <a:lnTo>
                    <a:pt x="697" y="582"/>
                  </a:lnTo>
                  <a:close/>
                  <a:moveTo>
                    <a:pt x="265" y="261"/>
                  </a:moveTo>
                  <a:cubicBezTo>
                    <a:pt x="303" y="210"/>
                    <a:pt x="364" y="179"/>
                    <a:pt x="438" y="179"/>
                  </a:cubicBezTo>
                  <a:cubicBezTo>
                    <a:pt x="519" y="179"/>
                    <a:pt x="581" y="226"/>
                    <a:pt x="612" y="294"/>
                  </a:cubicBezTo>
                  <a:cubicBezTo>
                    <a:pt x="219" y="457"/>
                    <a:pt x="219" y="457"/>
                    <a:pt x="219" y="457"/>
                  </a:cubicBezTo>
                  <a:cubicBezTo>
                    <a:pt x="208" y="374"/>
                    <a:pt x="230" y="308"/>
                    <a:pt x="265" y="26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10">
              <a:extLst>
                <a:ext uri="{FF2B5EF4-FFF2-40B4-BE49-F238E27FC236}">
                  <a16:creationId xmlns:a16="http://schemas.microsoft.com/office/drawing/2014/main" id="{A46570AB-4E06-E508-810C-A8843C51D4F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685925" y="1879600"/>
              <a:ext cx="1409700" cy="2030413"/>
            </a:xfrm>
            <a:custGeom>
              <a:avLst/>
              <a:gdLst>
                <a:gd name="T0" fmla="*/ 888 w 888"/>
                <a:gd name="T1" fmla="*/ 1030 h 1279"/>
                <a:gd name="T2" fmla="*/ 274 w 888"/>
                <a:gd name="T3" fmla="*/ 1030 h 1279"/>
                <a:gd name="T4" fmla="*/ 274 w 888"/>
                <a:gd name="T5" fmla="*/ 0 h 1279"/>
                <a:gd name="T6" fmla="*/ 0 w 888"/>
                <a:gd name="T7" fmla="*/ 0 h 1279"/>
                <a:gd name="T8" fmla="*/ 0 w 888"/>
                <a:gd name="T9" fmla="*/ 1279 h 1279"/>
                <a:gd name="T10" fmla="*/ 888 w 888"/>
                <a:gd name="T11" fmla="*/ 1279 h 1279"/>
                <a:gd name="T12" fmla="*/ 888 w 888"/>
                <a:gd name="T13" fmla="*/ 1030 h 1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88" h="1279">
                  <a:moveTo>
                    <a:pt x="888" y="1030"/>
                  </a:moveTo>
                  <a:lnTo>
                    <a:pt x="274" y="1030"/>
                  </a:lnTo>
                  <a:lnTo>
                    <a:pt x="274" y="0"/>
                  </a:lnTo>
                  <a:lnTo>
                    <a:pt x="0" y="0"/>
                  </a:lnTo>
                  <a:lnTo>
                    <a:pt x="0" y="1279"/>
                  </a:lnTo>
                  <a:lnTo>
                    <a:pt x="888" y="1279"/>
                  </a:lnTo>
                  <a:lnTo>
                    <a:pt x="888" y="103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10">
              <a:extLst>
                <a:ext uri="{FF2B5EF4-FFF2-40B4-BE49-F238E27FC236}">
                  <a16:creationId xmlns:a16="http://schemas.microsoft.com/office/drawing/2014/main" id="{E4BCE35C-5FE5-30D2-825F-5F6BD7E2E562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9966325" y="2319338"/>
              <a:ext cx="1677988" cy="1617663"/>
            </a:xfrm>
            <a:custGeom>
              <a:avLst/>
              <a:gdLst>
                <a:gd name="T0" fmla="*/ 439 w 881"/>
                <a:gd name="T1" fmla="*/ 848 h 848"/>
                <a:gd name="T2" fmla="*/ 0 w 881"/>
                <a:gd name="T3" fmla="*/ 424 h 848"/>
                <a:gd name="T4" fmla="*/ 442 w 881"/>
                <a:gd name="T5" fmla="*/ 0 h 848"/>
                <a:gd name="T6" fmla="*/ 881 w 881"/>
                <a:gd name="T7" fmla="*/ 424 h 848"/>
                <a:gd name="T8" fmla="*/ 439 w 881"/>
                <a:gd name="T9" fmla="*/ 848 h 848"/>
                <a:gd name="T10" fmla="*/ 439 w 881"/>
                <a:gd name="T11" fmla="*/ 193 h 848"/>
                <a:gd name="T12" fmla="*/ 222 w 881"/>
                <a:gd name="T13" fmla="*/ 424 h 848"/>
                <a:gd name="T14" fmla="*/ 442 w 881"/>
                <a:gd name="T15" fmla="*/ 655 h 848"/>
                <a:gd name="T16" fmla="*/ 659 w 881"/>
                <a:gd name="T17" fmla="*/ 424 h 848"/>
                <a:gd name="T18" fmla="*/ 439 w 881"/>
                <a:gd name="T19" fmla="*/ 193 h 8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81" h="848">
                  <a:moveTo>
                    <a:pt x="439" y="848"/>
                  </a:moveTo>
                  <a:cubicBezTo>
                    <a:pt x="193" y="848"/>
                    <a:pt x="0" y="664"/>
                    <a:pt x="0" y="424"/>
                  </a:cubicBezTo>
                  <a:cubicBezTo>
                    <a:pt x="0" y="186"/>
                    <a:pt x="194" y="0"/>
                    <a:pt x="442" y="0"/>
                  </a:cubicBezTo>
                  <a:cubicBezTo>
                    <a:pt x="688" y="0"/>
                    <a:pt x="881" y="184"/>
                    <a:pt x="881" y="424"/>
                  </a:cubicBezTo>
                  <a:cubicBezTo>
                    <a:pt x="881" y="662"/>
                    <a:pt x="687" y="848"/>
                    <a:pt x="439" y="848"/>
                  </a:cubicBezTo>
                  <a:moveTo>
                    <a:pt x="439" y="193"/>
                  </a:moveTo>
                  <a:cubicBezTo>
                    <a:pt x="313" y="193"/>
                    <a:pt x="222" y="288"/>
                    <a:pt x="222" y="424"/>
                  </a:cubicBezTo>
                  <a:cubicBezTo>
                    <a:pt x="222" y="553"/>
                    <a:pt x="319" y="655"/>
                    <a:pt x="442" y="655"/>
                  </a:cubicBezTo>
                  <a:cubicBezTo>
                    <a:pt x="568" y="655"/>
                    <a:pt x="659" y="557"/>
                    <a:pt x="659" y="424"/>
                  </a:cubicBezTo>
                  <a:cubicBezTo>
                    <a:pt x="659" y="295"/>
                    <a:pt x="562" y="193"/>
                    <a:pt x="439" y="193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84957B54-C991-1A8F-6F65-A7A27118B92B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664325" y="2319338"/>
              <a:ext cx="1679575" cy="1617663"/>
            </a:xfrm>
            <a:custGeom>
              <a:avLst/>
              <a:gdLst>
                <a:gd name="T0" fmla="*/ 439 w 882"/>
                <a:gd name="T1" fmla="*/ 848 h 848"/>
                <a:gd name="T2" fmla="*/ 0 w 882"/>
                <a:gd name="T3" fmla="*/ 424 h 848"/>
                <a:gd name="T4" fmla="*/ 442 w 882"/>
                <a:gd name="T5" fmla="*/ 0 h 848"/>
                <a:gd name="T6" fmla="*/ 882 w 882"/>
                <a:gd name="T7" fmla="*/ 424 h 848"/>
                <a:gd name="T8" fmla="*/ 439 w 882"/>
                <a:gd name="T9" fmla="*/ 848 h 848"/>
                <a:gd name="T10" fmla="*/ 439 w 882"/>
                <a:gd name="T11" fmla="*/ 193 h 848"/>
                <a:gd name="T12" fmla="*/ 222 w 882"/>
                <a:gd name="T13" fmla="*/ 424 h 848"/>
                <a:gd name="T14" fmla="*/ 442 w 882"/>
                <a:gd name="T15" fmla="*/ 655 h 848"/>
                <a:gd name="T16" fmla="*/ 660 w 882"/>
                <a:gd name="T17" fmla="*/ 424 h 848"/>
                <a:gd name="T18" fmla="*/ 439 w 882"/>
                <a:gd name="T19" fmla="*/ 193 h 8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82" h="848">
                  <a:moveTo>
                    <a:pt x="439" y="848"/>
                  </a:moveTo>
                  <a:cubicBezTo>
                    <a:pt x="193" y="848"/>
                    <a:pt x="0" y="664"/>
                    <a:pt x="0" y="424"/>
                  </a:cubicBezTo>
                  <a:cubicBezTo>
                    <a:pt x="0" y="186"/>
                    <a:pt x="195" y="0"/>
                    <a:pt x="442" y="0"/>
                  </a:cubicBezTo>
                  <a:cubicBezTo>
                    <a:pt x="689" y="0"/>
                    <a:pt x="882" y="184"/>
                    <a:pt x="882" y="424"/>
                  </a:cubicBezTo>
                  <a:cubicBezTo>
                    <a:pt x="882" y="662"/>
                    <a:pt x="687" y="848"/>
                    <a:pt x="439" y="848"/>
                  </a:cubicBezTo>
                  <a:moveTo>
                    <a:pt x="439" y="193"/>
                  </a:moveTo>
                  <a:cubicBezTo>
                    <a:pt x="314" y="193"/>
                    <a:pt x="222" y="288"/>
                    <a:pt x="222" y="424"/>
                  </a:cubicBezTo>
                  <a:cubicBezTo>
                    <a:pt x="222" y="553"/>
                    <a:pt x="319" y="655"/>
                    <a:pt x="442" y="655"/>
                  </a:cubicBezTo>
                  <a:cubicBezTo>
                    <a:pt x="568" y="655"/>
                    <a:pt x="660" y="557"/>
                    <a:pt x="660" y="424"/>
                  </a:cubicBezTo>
                  <a:cubicBezTo>
                    <a:pt x="660" y="295"/>
                    <a:pt x="563" y="193"/>
                    <a:pt x="439" y="193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618669218"/>
      </p:ext>
    </p:extLst>
  </p:cSld>
  <p:clrMapOvr>
    <a:masterClrMapping/>
  </p:clrMapOvr>
  <p:transition spd="med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osing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6" name="Group 165">
            <a:extLst>
              <a:ext uri="{FF2B5EF4-FFF2-40B4-BE49-F238E27FC236}">
                <a16:creationId xmlns:a16="http://schemas.microsoft.com/office/drawing/2014/main" id="{45DF6D6F-9C39-7C31-64D4-4BCE9C9CA5D6}"/>
              </a:ext>
            </a:extLst>
          </p:cNvPr>
          <p:cNvGrpSpPr/>
          <p:nvPr userDrawn="1"/>
        </p:nvGrpSpPr>
        <p:grpSpPr>
          <a:xfrm>
            <a:off x="1538947" y="3561907"/>
            <a:ext cx="7851377" cy="1769127"/>
            <a:chOff x="541049" y="2649538"/>
            <a:chExt cx="9285724" cy="2092325"/>
          </a:xfrm>
          <a:solidFill>
            <a:srgbClr val="4D144A"/>
          </a:solidFill>
        </p:grpSpPr>
        <p:sp>
          <p:nvSpPr>
            <p:cNvPr id="167" name="Freeform 5">
              <a:extLst>
                <a:ext uri="{FF2B5EF4-FFF2-40B4-BE49-F238E27FC236}">
                  <a16:creationId xmlns:a16="http://schemas.microsoft.com/office/drawing/2014/main" id="{E109AFA1-C190-E6CF-D819-5DDBF44B5ED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41049" y="2809876"/>
              <a:ext cx="963613" cy="1928813"/>
            </a:xfrm>
            <a:custGeom>
              <a:avLst/>
              <a:gdLst>
                <a:gd name="T0" fmla="*/ 57 w 301"/>
                <a:gd name="T1" fmla="*/ 458 h 600"/>
                <a:gd name="T2" fmla="*/ 57 w 301"/>
                <a:gd name="T3" fmla="*/ 235 h 600"/>
                <a:gd name="T4" fmla="*/ 0 w 301"/>
                <a:gd name="T5" fmla="*/ 235 h 600"/>
                <a:gd name="T6" fmla="*/ 0 w 301"/>
                <a:gd name="T7" fmla="*/ 121 h 600"/>
                <a:gd name="T8" fmla="*/ 57 w 301"/>
                <a:gd name="T9" fmla="*/ 121 h 600"/>
                <a:gd name="T10" fmla="*/ 57 w 301"/>
                <a:gd name="T11" fmla="*/ 0 h 600"/>
                <a:gd name="T12" fmla="*/ 190 w 301"/>
                <a:gd name="T13" fmla="*/ 0 h 600"/>
                <a:gd name="T14" fmla="*/ 190 w 301"/>
                <a:gd name="T15" fmla="*/ 121 h 600"/>
                <a:gd name="T16" fmla="*/ 301 w 301"/>
                <a:gd name="T17" fmla="*/ 121 h 600"/>
                <a:gd name="T18" fmla="*/ 301 w 301"/>
                <a:gd name="T19" fmla="*/ 235 h 600"/>
                <a:gd name="T20" fmla="*/ 190 w 301"/>
                <a:gd name="T21" fmla="*/ 235 h 600"/>
                <a:gd name="T22" fmla="*/ 190 w 301"/>
                <a:gd name="T23" fmla="*/ 436 h 600"/>
                <a:gd name="T24" fmla="*/ 233 w 301"/>
                <a:gd name="T25" fmla="*/ 482 h 600"/>
                <a:gd name="T26" fmla="*/ 299 w 301"/>
                <a:gd name="T27" fmla="*/ 465 h 600"/>
                <a:gd name="T28" fmla="*/ 299 w 301"/>
                <a:gd name="T29" fmla="*/ 573 h 600"/>
                <a:gd name="T30" fmla="*/ 194 w 301"/>
                <a:gd name="T31" fmla="*/ 600 h 600"/>
                <a:gd name="T32" fmla="*/ 57 w 301"/>
                <a:gd name="T33" fmla="*/ 458 h 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01" h="600">
                  <a:moveTo>
                    <a:pt x="57" y="458"/>
                  </a:moveTo>
                  <a:cubicBezTo>
                    <a:pt x="57" y="235"/>
                    <a:pt x="57" y="235"/>
                    <a:pt x="57" y="235"/>
                  </a:cubicBezTo>
                  <a:cubicBezTo>
                    <a:pt x="0" y="235"/>
                    <a:pt x="0" y="235"/>
                    <a:pt x="0" y="235"/>
                  </a:cubicBezTo>
                  <a:cubicBezTo>
                    <a:pt x="0" y="121"/>
                    <a:pt x="0" y="121"/>
                    <a:pt x="0" y="121"/>
                  </a:cubicBezTo>
                  <a:cubicBezTo>
                    <a:pt x="57" y="121"/>
                    <a:pt x="57" y="121"/>
                    <a:pt x="57" y="121"/>
                  </a:cubicBezTo>
                  <a:cubicBezTo>
                    <a:pt x="57" y="0"/>
                    <a:pt x="57" y="0"/>
                    <a:pt x="57" y="0"/>
                  </a:cubicBezTo>
                  <a:cubicBezTo>
                    <a:pt x="190" y="0"/>
                    <a:pt x="190" y="0"/>
                    <a:pt x="190" y="0"/>
                  </a:cubicBezTo>
                  <a:cubicBezTo>
                    <a:pt x="190" y="121"/>
                    <a:pt x="190" y="121"/>
                    <a:pt x="190" y="121"/>
                  </a:cubicBezTo>
                  <a:cubicBezTo>
                    <a:pt x="301" y="121"/>
                    <a:pt x="301" y="121"/>
                    <a:pt x="301" y="121"/>
                  </a:cubicBezTo>
                  <a:cubicBezTo>
                    <a:pt x="301" y="235"/>
                    <a:pt x="301" y="235"/>
                    <a:pt x="301" y="235"/>
                  </a:cubicBezTo>
                  <a:cubicBezTo>
                    <a:pt x="190" y="235"/>
                    <a:pt x="190" y="235"/>
                    <a:pt x="190" y="235"/>
                  </a:cubicBezTo>
                  <a:cubicBezTo>
                    <a:pt x="190" y="436"/>
                    <a:pt x="190" y="436"/>
                    <a:pt x="190" y="436"/>
                  </a:cubicBezTo>
                  <a:cubicBezTo>
                    <a:pt x="190" y="467"/>
                    <a:pt x="203" y="482"/>
                    <a:pt x="233" y="482"/>
                  </a:cubicBezTo>
                  <a:cubicBezTo>
                    <a:pt x="258" y="482"/>
                    <a:pt x="280" y="476"/>
                    <a:pt x="299" y="465"/>
                  </a:cubicBezTo>
                  <a:cubicBezTo>
                    <a:pt x="299" y="573"/>
                    <a:pt x="299" y="573"/>
                    <a:pt x="299" y="573"/>
                  </a:cubicBezTo>
                  <a:cubicBezTo>
                    <a:pt x="271" y="590"/>
                    <a:pt x="239" y="600"/>
                    <a:pt x="194" y="600"/>
                  </a:cubicBezTo>
                  <a:cubicBezTo>
                    <a:pt x="112" y="600"/>
                    <a:pt x="57" y="568"/>
                    <a:pt x="57" y="45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" name="Freeform 6">
              <a:extLst>
                <a:ext uri="{FF2B5EF4-FFF2-40B4-BE49-F238E27FC236}">
                  <a16:creationId xmlns:a16="http://schemas.microsoft.com/office/drawing/2014/main" id="{1969BD4D-0C40-739F-FF6B-4214C2BEBC9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708151" y="2649538"/>
              <a:ext cx="1382713" cy="2063750"/>
            </a:xfrm>
            <a:custGeom>
              <a:avLst/>
              <a:gdLst>
                <a:gd name="T0" fmla="*/ 0 w 432"/>
                <a:gd name="T1" fmla="*/ 0 h 642"/>
                <a:gd name="T2" fmla="*/ 134 w 432"/>
                <a:gd name="T3" fmla="*/ 0 h 642"/>
                <a:gd name="T4" fmla="*/ 134 w 432"/>
                <a:gd name="T5" fmla="*/ 237 h 642"/>
                <a:gd name="T6" fmla="*/ 272 w 432"/>
                <a:gd name="T7" fmla="*/ 162 h 642"/>
                <a:gd name="T8" fmla="*/ 432 w 432"/>
                <a:gd name="T9" fmla="*/ 337 h 642"/>
                <a:gd name="T10" fmla="*/ 432 w 432"/>
                <a:gd name="T11" fmla="*/ 642 h 642"/>
                <a:gd name="T12" fmla="*/ 298 w 432"/>
                <a:gd name="T13" fmla="*/ 642 h 642"/>
                <a:gd name="T14" fmla="*/ 298 w 432"/>
                <a:gd name="T15" fmla="*/ 379 h 642"/>
                <a:gd name="T16" fmla="*/ 218 w 432"/>
                <a:gd name="T17" fmla="*/ 283 h 642"/>
                <a:gd name="T18" fmla="*/ 134 w 432"/>
                <a:gd name="T19" fmla="*/ 379 h 642"/>
                <a:gd name="T20" fmla="*/ 134 w 432"/>
                <a:gd name="T21" fmla="*/ 642 h 642"/>
                <a:gd name="T22" fmla="*/ 0 w 432"/>
                <a:gd name="T23" fmla="*/ 642 h 642"/>
                <a:gd name="T24" fmla="*/ 0 w 432"/>
                <a:gd name="T25" fmla="*/ 0 h 6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32" h="642">
                  <a:moveTo>
                    <a:pt x="0" y="0"/>
                  </a:moveTo>
                  <a:cubicBezTo>
                    <a:pt x="134" y="0"/>
                    <a:pt x="134" y="0"/>
                    <a:pt x="134" y="0"/>
                  </a:cubicBezTo>
                  <a:cubicBezTo>
                    <a:pt x="134" y="237"/>
                    <a:pt x="134" y="237"/>
                    <a:pt x="134" y="237"/>
                  </a:cubicBezTo>
                  <a:cubicBezTo>
                    <a:pt x="165" y="198"/>
                    <a:pt x="204" y="162"/>
                    <a:pt x="272" y="162"/>
                  </a:cubicBezTo>
                  <a:cubicBezTo>
                    <a:pt x="373" y="162"/>
                    <a:pt x="432" y="229"/>
                    <a:pt x="432" y="337"/>
                  </a:cubicBezTo>
                  <a:cubicBezTo>
                    <a:pt x="432" y="642"/>
                    <a:pt x="432" y="642"/>
                    <a:pt x="432" y="642"/>
                  </a:cubicBezTo>
                  <a:cubicBezTo>
                    <a:pt x="298" y="642"/>
                    <a:pt x="298" y="642"/>
                    <a:pt x="298" y="642"/>
                  </a:cubicBezTo>
                  <a:cubicBezTo>
                    <a:pt x="298" y="379"/>
                    <a:pt x="298" y="379"/>
                    <a:pt x="298" y="379"/>
                  </a:cubicBezTo>
                  <a:cubicBezTo>
                    <a:pt x="298" y="316"/>
                    <a:pt x="269" y="283"/>
                    <a:pt x="218" y="283"/>
                  </a:cubicBezTo>
                  <a:cubicBezTo>
                    <a:pt x="166" y="283"/>
                    <a:pt x="134" y="316"/>
                    <a:pt x="134" y="379"/>
                  </a:cubicBezTo>
                  <a:cubicBezTo>
                    <a:pt x="134" y="642"/>
                    <a:pt x="134" y="642"/>
                    <a:pt x="134" y="642"/>
                  </a:cubicBezTo>
                  <a:cubicBezTo>
                    <a:pt x="0" y="642"/>
                    <a:pt x="0" y="642"/>
                    <a:pt x="0" y="642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" name="Freeform 7">
              <a:extLst>
                <a:ext uri="{FF2B5EF4-FFF2-40B4-BE49-F238E27FC236}">
                  <a16:creationId xmlns:a16="http://schemas.microsoft.com/office/drawing/2014/main" id="{6DB7C37A-1FE6-9BFA-5E83-3EC0F79497F5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3261304" y="3179763"/>
              <a:ext cx="1390650" cy="1562100"/>
            </a:xfrm>
            <a:custGeom>
              <a:avLst/>
              <a:gdLst>
                <a:gd name="T0" fmla="*/ 0 w 434"/>
                <a:gd name="T1" fmla="*/ 342 h 486"/>
                <a:gd name="T2" fmla="*/ 0 w 434"/>
                <a:gd name="T3" fmla="*/ 340 h 486"/>
                <a:gd name="T4" fmla="*/ 190 w 434"/>
                <a:gd name="T5" fmla="*/ 189 h 486"/>
                <a:gd name="T6" fmla="*/ 305 w 434"/>
                <a:gd name="T7" fmla="*/ 209 h 486"/>
                <a:gd name="T8" fmla="*/ 305 w 434"/>
                <a:gd name="T9" fmla="*/ 201 h 486"/>
                <a:gd name="T10" fmla="*/ 204 w 434"/>
                <a:gd name="T11" fmla="*/ 115 h 486"/>
                <a:gd name="T12" fmla="*/ 74 w 434"/>
                <a:gd name="T13" fmla="*/ 140 h 486"/>
                <a:gd name="T14" fmla="*/ 40 w 434"/>
                <a:gd name="T15" fmla="*/ 38 h 486"/>
                <a:gd name="T16" fmla="*/ 223 w 434"/>
                <a:gd name="T17" fmla="*/ 0 h 486"/>
                <a:gd name="T18" fmla="*/ 383 w 434"/>
                <a:gd name="T19" fmla="*/ 53 h 486"/>
                <a:gd name="T20" fmla="*/ 434 w 434"/>
                <a:gd name="T21" fmla="*/ 204 h 486"/>
                <a:gd name="T22" fmla="*/ 434 w 434"/>
                <a:gd name="T23" fmla="*/ 477 h 486"/>
                <a:gd name="T24" fmla="*/ 304 w 434"/>
                <a:gd name="T25" fmla="*/ 477 h 486"/>
                <a:gd name="T26" fmla="*/ 304 w 434"/>
                <a:gd name="T27" fmla="*/ 426 h 486"/>
                <a:gd name="T28" fmla="*/ 162 w 434"/>
                <a:gd name="T29" fmla="*/ 486 h 486"/>
                <a:gd name="T30" fmla="*/ 0 w 434"/>
                <a:gd name="T31" fmla="*/ 342 h 486"/>
                <a:gd name="T32" fmla="*/ 307 w 434"/>
                <a:gd name="T33" fmla="*/ 311 h 486"/>
                <a:gd name="T34" fmla="*/ 307 w 434"/>
                <a:gd name="T35" fmla="*/ 287 h 486"/>
                <a:gd name="T36" fmla="*/ 222 w 434"/>
                <a:gd name="T37" fmla="*/ 270 h 486"/>
                <a:gd name="T38" fmla="*/ 129 w 434"/>
                <a:gd name="T39" fmla="*/ 335 h 486"/>
                <a:gd name="T40" fmla="*/ 129 w 434"/>
                <a:gd name="T41" fmla="*/ 336 h 486"/>
                <a:gd name="T42" fmla="*/ 202 w 434"/>
                <a:gd name="T43" fmla="*/ 394 h 486"/>
                <a:gd name="T44" fmla="*/ 307 w 434"/>
                <a:gd name="T45" fmla="*/ 311 h 4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34" h="486">
                  <a:moveTo>
                    <a:pt x="0" y="342"/>
                  </a:moveTo>
                  <a:cubicBezTo>
                    <a:pt x="0" y="340"/>
                    <a:pt x="0" y="340"/>
                    <a:pt x="0" y="340"/>
                  </a:cubicBezTo>
                  <a:cubicBezTo>
                    <a:pt x="0" y="237"/>
                    <a:pt x="78" y="189"/>
                    <a:pt x="190" y="189"/>
                  </a:cubicBezTo>
                  <a:cubicBezTo>
                    <a:pt x="237" y="189"/>
                    <a:pt x="272" y="197"/>
                    <a:pt x="305" y="209"/>
                  </a:cubicBezTo>
                  <a:cubicBezTo>
                    <a:pt x="305" y="201"/>
                    <a:pt x="305" y="201"/>
                    <a:pt x="305" y="201"/>
                  </a:cubicBezTo>
                  <a:cubicBezTo>
                    <a:pt x="305" y="145"/>
                    <a:pt x="271" y="115"/>
                    <a:pt x="204" y="115"/>
                  </a:cubicBezTo>
                  <a:cubicBezTo>
                    <a:pt x="153" y="115"/>
                    <a:pt x="117" y="124"/>
                    <a:pt x="74" y="140"/>
                  </a:cubicBezTo>
                  <a:cubicBezTo>
                    <a:pt x="40" y="38"/>
                    <a:pt x="40" y="38"/>
                    <a:pt x="40" y="38"/>
                  </a:cubicBezTo>
                  <a:cubicBezTo>
                    <a:pt x="92" y="15"/>
                    <a:pt x="143" y="0"/>
                    <a:pt x="223" y="0"/>
                  </a:cubicBezTo>
                  <a:cubicBezTo>
                    <a:pt x="296" y="0"/>
                    <a:pt x="349" y="20"/>
                    <a:pt x="383" y="53"/>
                  </a:cubicBezTo>
                  <a:cubicBezTo>
                    <a:pt x="418" y="88"/>
                    <a:pt x="434" y="140"/>
                    <a:pt x="434" y="204"/>
                  </a:cubicBezTo>
                  <a:cubicBezTo>
                    <a:pt x="434" y="477"/>
                    <a:pt x="434" y="477"/>
                    <a:pt x="434" y="477"/>
                  </a:cubicBezTo>
                  <a:cubicBezTo>
                    <a:pt x="304" y="477"/>
                    <a:pt x="304" y="477"/>
                    <a:pt x="304" y="477"/>
                  </a:cubicBezTo>
                  <a:cubicBezTo>
                    <a:pt x="304" y="426"/>
                    <a:pt x="304" y="426"/>
                    <a:pt x="304" y="426"/>
                  </a:cubicBezTo>
                  <a:cubicBezTo>
                    <a:pt x="272" y="462"/>
                    <a:pt x="227" y="486"/>
                    <a:pt x="162" y="486"/>
                  </a:cubicBezTo>
                  <a:cubicBezTo>
                    <a:pt x="73" y="486"/>
                    <a:pt x="0" y="435"/>
                    <a:pt x="0" y="342"/>
                  </a:cubicBezTo>
                  <a:close/>
                  <a:moveTo>
                    <a:pt x="307" y="311"/>
                  </a:moveTo>
                  <a:cubicBezTo>
                    <a:pt x="307" y="287"/>
                    <a:pt x="307" y="287"/>
                    <a:pt x="307" y="287"/>
                  </a:cubicBezTo>
                  <a:cubicBezTo>
                    <a:pt x="284" y="277"/>
                    <a:pt x="254" y="270"/>
                    <a:pt x="222" y="270"/>
                  </a:cubicBezTo>
                  <a:cubicBezTo>
                    <a:pt x="164" y="270"/>
                    <a:pt x="129" y="292"/>
                    <a:pt x="129" y="335"/>
                  </a:cubicBezTo>
                  <a:cubicBezTo>
                    <a:pt x="129" y="336"/>
                    <a:pt x="129" y="336"/>
                    <a:pt x="129" y="336"/>
                  </a:cubicBezTo>
                  <a:cubicBezTo>
                    <a:pt x="129" y="372"/>
                    <a:pt x="159" y="394"/>
                    <a:pt x="202" y="394"/>
                  </a:cubicBezTo>
                  <a:cubicBezTo>
                    <a:pt x="265" y="394"/>
                    <a:pt x="307" y="359"/>
                    <a:pt x="307" y="3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" name="Freeform 8">
              <a:extLst>
                <a:ext uri="{FF2B5EF4-FFF2-40B4-BE49-F238E27FC236}">
                  <a16:creationId xmlns:a16="http://schemas.microsoft.com/office/drawing/2014/main" id="{3AEA624F-19C6-31CA-5CD9-7E42ED68DA5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859916" y="3170238"/>
              <a:ext cx="1384300" cy="1543050"/>
            </a:xfrm>
            <a:custGeom>
              <a:avLst/>
              <a:gdLst>
                <a:gd name="T0" fmla="*/ 0 w 432"/>
                <a:gd name="T1" fmla="*/ 9 h 480"/>
                <a:gd name="T2" fmla="*/ 133 w 432"/>
                <a:gd name="T3" fmla="*/ 9 h 480"/>
                <a:gd name="T4" fmla="*/ 133 w 432"/>
                <a:gd name="T5" fmla="*/ 75 h 480"/>
                <a:gd name="T6" fmla="*/ 272 w 432"/>
                <a:gd name="T7" fmla="*/ 0 h 480"/>
                <a:gd name="T8" fmla="*/ 432 w 432"/>
                <a:gd name="T9" fmla="*/ 175 h 480"/>
                <a:gd name="T10" fmla="*/ 432 w 432"/>
                <a:gd name="T11" fmla="*/ 480 h 480"/>
                <a:gd name="T12" fmla="*/ 298 w 432"/>
                <a:gd name="T13" fmla="*/ 480 h 480"/>
                <a:gd name="T14" fmla="*/ 298 w 432"/>
                <a:gd name="T15" fmla="*/ 217 h 480"/>
                <a:gd name="T16" fmla="*/ 217 w 432"/>
                <a:gd name="T17" fmla="*/ 121 h 480"/>
                <a:gd name="T18" fmla="*/ 133 w 432"/>
                <a:gd name="T19" fmla="*/ 217 h 480"/>
                <a:gd name="T20" fmla="*/ 133 w 432"/>
                <a:gd name="T21" fmla="*/ 480 h 480"/>
                <a:gd name="T22" fmla="*/ 0 w 432"/>
                <a:gd name="T23" fmla="*/ 480 h 480"/>
                <a:gd name="T24" fmla="*/ 0 w 432"/>
                <a:gd name="T25" fmla="*/ 9 h 4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32" h="480">
                  <a:moveTo>
                    <a:pt x="0" y="9"/>
                  </a:moveTo>
                  <a:cubicBezTo>
                    <a:pt x="133" y="9"/>
                    <a:pt x="133" y="9"/>
                    <a:pt x="133" y="9"/>
                  </a:cubicBezTo>
                  <a:cubicBezTo>
                    <a:pt x="133" y="75"/>
                    <a:pt x="133" y="75"/>
                    <a:pt x="133" y="75"/>
                  </a:cubicBezTo>
                  <a:cubicBezTo>
                    <a:pt x="164" y="36"/>
                    <a:pt x="204" y="0"/>
                    <a:pt x="272" y="0"/>
                  </a:cubicBezTo>
                  <a:cubicBezTo>
                    <a:pt x="373" y="0"/>
                    <a:pt x="432" y="67"/>
                    <a:pt x="432" y="175"/>
                  </a:cubicBezTo>
                  <a:cubicBezTo>
                    <a:pt x="432" y="480"/>
                    <a:pt x="432" y="480"/>
                    <a:pt x="432" y="480"/>
                  </a:cubicBezTo>
                  <a:cubicBezTo>
                    <a:pt x="298" y="480"/>
                    <a:pt x="298" y="480"/>
                    <a:pt x="298" y="480"/>
                  </a:cubicBezTo>
                  <a:cubicBezTo>
                    <a:pt x="298" y="217"/>
                    <a:pt x="298" y="217"/>
                    <a:pt x="298" y="217"/>
                  </a:cubicBezTo>
                  <a:cubicBezTo>
                    <a:pt x="298" y="154"/>
                    <a:pt x="268" y="121"/>
                    <a:pt x="217" y="121"/>
                  </a:cubicBezTo>
                  <a:cubicBezTo>
                    <a:pt x="166" y="121"/>
                    <a:pt x="133" y="154"/>
                    <a:pt x="133" y="217"/>
                  </a:cubicBezTo>
                  <a:cubicBezTo>
                    <a:pt x="133" y="480"/>
                    <a:pt x="133" y="480"/>
                    <a:pt x="133" y="480"/>
                  </a:cubicBezTo>
                  <a:cubicBezTo>
                    <a:pt x="0" y="480"/>
                    <a:pt x="0" y="480"/>
                    <a:pt x="0" y="480"/>
                  </a:cubicBezTo>
                  <a:lnTo>
                    <a:pt x="0" y="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1" name="Freeform 9">
              <a:extLst>
                <a:ext uri="{FF2B5EF4-FFF2-40B4-BE49-F238E27FC236}">
                  <a16:creationId xmlns:a16="http://schemas.microsoft.com/office/drawing/2014/main" id="{ED142D15-3F97-1719-8D74-37D26D1CAA3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436593" y="2649538"/>
              <a:ext cx="1460500" cy="2063750"/>
            </a:xfrm>
            <a:custGeom>
              <a:avLst/>
              <a:gdLst>
                <a:gd name="T0" fmla="*/ 0 w 920"/>
                <a:gd name="T1" fmla="*/ 0 h 1300"/>
                <a:gd name="T2" fmla="*/ 270 w 920"/>
                <a:gd name="T3" fmla="*/ 0 h 1300"/>
                <a:gd name="T4" fmla="*/ 270 w 920"/>
                <a:gd name="T5" fmla="*/ 692 h 1300"/>
                <a:gd name="T6" fmla="*/ 585 w 920"/>
                <a:gd name="T7" fmla="*/ 346 h 1300"/>
                <a:gd name="T8" fmla="*/ 908 w 920"/>
                <a:gd name="T9" fmla="*/ 346 h 1300"/>
                <a:gd name="T10" fmla="*/ 547 w 920"/>
                <a:gd name="T11" fmla="*/ 721 h 1300"/>
                <a:gd name="T12" fmla="*/ 920 w 920"/>
                <a:gd name="T13" fmla="*/ 1300 h 1300"/>
                <a:gd name="T14" fmla="*/ 609 w 920"/>
                <a:gd name="T15" fmla="*/ 1300 h 1300"/>
                <a:gd name="T16" fmla="*/ 365 w 920"/>
                <a:gd name="T17" fmla="*/ 909 h 1300"/>
                <a:gd name="T18" fmla="*/ 270 w 920"/>
                <a:gd name="T19" fmla="*/ 1010 h 1300"/>
                <a:gd name="T20" fmla="*/ 270 w 920"/>
                <a:gd name="T21" fmla="*/ 1300 h 1300"/>
                <a:gd name="T22" fmla="*/ 0 w 920"/>
                <a:gd name="T23" fmla="*/ 1300 h 1300"/>
                <a:gd name="T24" fmla="*/ 0 w 920"/>
                <a:gd name="T25" fmla="*/ 0 h 1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20" h="1300">
                  <a:moveTo>
                    <a:pt x="0" y="0"/>
                  </a:moveTo>
                  <a:lnTo>
                    <a:pt x="270" y="0"/>
                  </a:lnTo>
                  <a:lnTo>
                    <a:pt x="270" y="692"/>
                  </a:lnTo>
                  <a:lnTo>
                    <a:pt x="585" y="346"/>
                  </a:lnTo>
                  <a:lnTo>
                    <a:pt x="908" y="346"/>
                  </a:lnTo>
                  <a:lnTo>
                    <a:pt x="547" y="721"/>
                  </a:lnTo>
                  <a:lnTo>
                    <a:pt x="920" y="1300"/>
                  </a:lnTo>
                  <a:lnTo>
                    <a:pt x="609" y="1300"/>
                  </a:lnTo>
                  <a:lnTo>
                    <a:pt x="365" y="909"/>
                  </a:lnTo>
                  <a:lnTo>
                    <a:pt x="270" y="1010"/>
                  </a:lnTo>
                  <a:lnTo>
                    <a:pt x="270" y="1300"/>
                  </a:lnTo>
                  <a:lnTo>
                    <a:pt x="0" y="130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2" name="Freeform 10">
              <a:extLst>
                <a:ext uri="{FF2B5EF4-FFF2-40B4-BE49-F238E27FC236}">
                  <a16:creationId xmlns:a16="http://schemas.microsoft.com/office/drawing/2014/main" id="{6FEBB0B2-4586-05AB-B4FE-055E54F117A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919896" y="3173413"/>
              <a:ext cx="1227138" cy="1568450"/>
            </a:xfrm>
            <a:custGeom>
              <a:avLst/>
              <a:gdLst>
                <a:gd name="T0" fmla="*/ 0 w 383"/>
                <a:gd name="T1" fmla="*/ 417 h 488"/>
                <a:gd name="T2" fmla="*/ 57 w 383"/>
                <a:gd name="T3" fmla="*/ 329 h 488"/>
                <a:gd name="T4" fmla="*/ 206 w 383"/>
                <a:gd name="T5" fmla="*/ 385 h 488"/>
                <a:gd name="T6" fmla="*/ 262 w 383"/>
                <a:gd name="T7" fmla="*/ 350 h 488"/>
                <a:gd name="T8" fmla="*/ 262 w 383"/>
                <a:gd name="T9" fmla="*/ 348 h 488"/>
                <a:gd name="T10" fmla="*/ 165 w 383"/>
                <a:gd name="T11" fmla="*/ 294 h 488"/>
                <a:gd name="T12" fmla="*/ 24 w 383"/>
                <a:gd name="T13" fmla="*/ 152 h 488"/>
                <a:gd name="T14" fmla="*/ 24 w 383"/>
                <a:gd name="T15" fmla="*/ 150 h 488"/>
                <a:gd name="T16" fmla="*/ 196 w 383"/>
                <a:gd name="T17" fmla="*/ 0 h 488"/>
                <a:gd name="T18" fmla="*/ 372 w 383"/>
                <a:gd name="T19" fmla="*/ 55 h 488"/>
                <a:gd name="T20" fmla="*/ 321 w 383"/>
                <a:gd name="T21" fmla="*/ 147 h 488"/>
                <a:gd name="T22" fmla="*/ 194 w 383"/>
                <a:gd name="T23" fmla="*/ 103 h 488"/>
                <a:gd name="T24" fmla="*/ 144 w 383"/>
                <a:gd name="T25" fmla="*/ 136 h 488"/>
                <a:gd name="T26" fmla="*/ 144 w 383"/>
                <a:gd name="T27" fmla="*/ 138 h 488"/>
                <a:gd name="T28" fmla="*/ 240 w 383"/>
                <a:gd name="T29" fmla="*/ 194 h 488"/>
                <a:gd name="T30" fmla="*/ 383 w 383"/>
                <a:gd name="T31" fmla="*/ 334 h 488"/>
                <a:gd name="T32" fmla="*/ 383 w 383"/>
                <a:gd name="T33" fmla="*/ 336 h 488"/>
                <a:gd name="T34" fmla="*/ 203 w 383"/>
                <a:gd name="T35" fmla="*/ 488 h 488"/>
                <a:gd name="T36" fmla="*/ 0 w 383"/>
                <a:gd name="T37" fmla="*/ 417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83" h="488">
                  <a:moveTo>
                    <a:pt x="0" y="417"/>
                  </a:moveTo>
                  <a:cubicBezTo>
                    <a:pt x="57" y="329"/>
                    <a:pt x="57" y="329"/>
                    <a:pt x="57" y="329"/>
                  </a:cubicBezTo>
                  <a:cubicBezTo>
                    <a:pt x="108" y="366"/>
                    <a:pt x="162" y="385"/>
                    <a:pt x="206" y="385"/>
                  </a:cubicBezTo>
                  <a:cubicBezTo>
                    <a:pt x="245" y="385"/>
                    <a:pt x="262" y="371"/>
                    <a:pt x="262" y="350"/>
                  </a:cubicBezTo>
                  <a:cubicBezTo>
                    <a:pt x="262" y="348"/>
                    <a:pt x="262" y="348"/>
                    <a:pt x="262" y="348"/>
                  </a:cubicBezTo>
                  <a:cubicBezTo>
                    <a:pt x="262" y="319"/>
                    <a:pt x="217" y="309"/>
                    <a:pt x="165" y="294"/>
                  </a:cubicBezTo>
                  <a:cubicBezTo>
                    <a:pt x="99" y="274"/>
                    <a:pt x="24" y="243"/>
                    <a:pt x="24" y="152"/>
                  </a:cubicBezTo>
                  <a:cubicBezTo>
                    <a:pt x="24" y="150"/>
                    <a:pt x="24" y="150"/>
                    <a:pt x="24" y="150"/>
                  </a:cubicBezTo>
                  <a:cubicBezTo>
                    <a:pt x="24" y="54"/>
                    <a:pt x="101" y="0"/>
                    <a:pt x="196" y="0"/>
                  </a:cubicBezTo>
                  <a:cubicBezTo>
                    <a:pt x="256" y="0"/>
                    <a:pt x="321" y="21"/>
                    <a:pt x="372" y="55"/>
                  </a:cubicBezTo>
                  <a:cubicBezTo>
                    <a:pt x="321" y="147"/>
                    <a:pt x="321" y="147"/>
                    <a:pt x="321" y="147"/>
                  </a:cubicBezTo>
                  <a:cubicBezTo>
                    <a:pt x="275" y="120"/>
                    <a:pt x="228" y="103"/>
                    <a:pt x="194" y="103"/>
                  </a:cubicBezTo>
                  <a:cubicBezTo>
                    <a:pt x="161" y="103"/>
                    <a:pt x="144" y="118"/>
                    <a:pt x="144" y="136"/>
                  </a:cubicBezTo>
                  <a:cubicBezTo>
                    <a:pt x="144" y="138"/>
                    <a:pt x="144" y="138"/>
                    <a:pt x="144" y="138"/>
                  </a:cubicBezTo>
                  <a:cubicBezTo>
                    <a:pt x="144" y="164"/>
                    <a:pt x="189" y="176"/>
                    <a:pt x="240" y="194"/>
                  </a:cubicBezTo>
                  <a:cubicBezTo>
                    <a:pt x="306" y="216"/>
                    <a:pt x="383" y="248"/>
                    <a:pt x="383" y="334"/>
                  </a:cubicBezTo>
                  <a:cubicBezTo>
                    <a:pt x="383" y="336"/>
                    <a:pt x="383" y="336"/>
                    <a:pt x="383" y="336"/>
                  </a:cubicBezTo>
                  <a:cubicBezTo>
                    <a:pt x="383" y="440"/>
                    <a:pt x="305" y="488"/>
                    <a:pt x="203" y="488"/>
                  </a:cubicBezTo>
                  <a:cubicBezTo>
                    <a:pt x="137" y="488"/>
                    <a:pt x="63" y="466"/>
                    <a:pt x="0" y="41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3" name="Oval 11">
              <a:extLst>
                <a:ext uri="{FF2B5EF4-FFF2-40B4-BE49-F238E27FC236}">
                  <a16:creationId xmlns:a16="http://schemas.microsoft.com/office/drawing/2014/main" id="{70877F96-1F23-E1FC-71E9-01EE358F60F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9282260" y="4167188"/>
              <a:ext cx="544513" cy="54610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3B2584B0-B37E-E020-07A7-BAB961C43514}"/>
              </a:ext>
            </a:extLst>
          </p:cNvPr>
          <p:cNvGrpSpPr/>
          <p:nvPr userDrawn="1"/>
        </p:nvGrpSpPr>
        <p:grpSpPr>
          <a:xfrm>
            <a:off x="9390324" y="767096"/>
            <a:ext cx="2800087" cy="1898696"/>
            <a:chOff x="9390324" y="767096"/>
            <a:chExt cx="2800087" cy="1898696"/>
          </a:xfrm>
        </p:grpSpPr>
        <p:grpSp>
          <p:nvGrpSpPr>
            <p:cNvPr id="37" name="Group 36">
              <a:extLst>
                <a:ext uri="{FF2B5EF4-FFF2-40B4-BE49-F238E27FC236}">
                  <a16:creationId xmlns:a16="http://schemas.microsoft.com/office/drawing/2014/main" id="{19DB8BCA-C082-90D7-926B-C6CF4AF09E1C}"/>
                </a:ext>
              </a:extLst>
            </p:cNvPr>
            <p:cNvGrpSpPr/>
            <p:nvPr userDrawn="1"/>
          </p:nvGrpSpPr>
          <p:grpSpPr>
            <a:xfrm>
              <a:off x="9390324" y="936748"/>
              <a:ext cx="1965963" cy="1042086"/>
              <a:chOff x="4988072" y="501936"/>
              <a:chExt cx="1978802" cy="1051017"/>
            </a:xfrm>
            <a:solidFill>
              <a:schemeClr val="accent1"/>
            </a:solidFill>
          </p:grpSpPr>
          <p:sp>
            <p:nvSpPr>
              <p:cNvPr id="46" name="Freeform 5">
                <a:extLst>
                  <a:ext uri="{FF2B5EF4-FFF2-40B4-BE49-F238E27FC236}">
                    <a16:creationId xmlns:a16="http://schemas.microsoft.com/office/drawing/2014/main" id="{752B143C-EA30-88CF-4159-D3220D524390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5559016" y="501936"/>
                <a:ext cx="218094" cy="282813"/>
              </a:xfrm>
              <a:custGeom>
                <a:avLst/>
                <a:gdLst>
                  <a:gd name="T0" fmla="*/ 0 w 502"/>
                  <a:gd name="T1" fmla="*/ 550 h 651"/>
                  <a:gd name="T2" fmla="*/ 83 w 502"/>
                  <a:gd name="T3" fmla="*/ 451 h 651"/>
                  <a:gd name="T4" fmla="*/ 272 w 502"/>
                  <a:gd name="T5" fmla="*/ 528 h 651"/>
                  <a:gd name="T6" fmla="*/ 363 w 502"/>
                  <a:gd name="T7" fmla="*/ 469 h 651"/>
                  <a:gd name="T8" fmla="*/ 363 w 502"/>
                  <a:gd name="T9" fmla="*/ 467 h 651"/>
                  <a:gd name="T10" fmla="*/ 236 w 502"/>
                  <a:gd name="T11" fmla="*/ 386 h 651"/>
                  <a:gd name="T12" fmla="*/ 26 w 502"/>
                  <a:gd name="T13" fmla="*/ 192 h 651"/>
                  <a:gd name="T14" fmla="*/ 26 w 502"/>
                  <a:gd name="T15" fmla="*/ 191 h 651"/>
                  <a:gd name="T16" fmla="*/ 247 w 502"/>
                  <a:gd name="T17" fmla="*/ 0 h 651"/>
                  <a:gd name="T18" fmla="*/ 483 w 502"/>
                  <a:gd name="T19" fmla="*/ 80 h 651"/>
                  <a:gd name="T20" fmla="*/ 410 w 502"/>
                  <a:gd name="T21" fmla="*/ 185 h 651"/>
                  <a:gd name="T22" fmla="*/ 246 w 502"/>
                  <a:gd name="T23" fmla="*/ 123 h 651"/>
                  <a:gd name="T24" fmla="*/ 164 w 502"/>
                  <a:gd name="T25" fmla="*/ 178 h 651"/>
                  <a:gd name="T26" fmla="*/ 164 w 502"/>
                  <a:gd name="T27" fmla="*/ 180 h 651"/>
                  <a:gd name="T28" fmla="*/ 301 w 502"/>
                  <a:gd name="T29" fmla="*/ 263 h 651"/>
                  <a:gd name="T30" fmla="*/ 502 w 502"/>
                  <a:gd name="T31" fmla="*/ 453 h 651"/>
                  <a:gd name="T32" fmla="*/ 502 w 502"/>
                  <a:gd name="T33" fmla="*/ 455 h 651"/>
                  <a:gd name="T34" fmla="*/ 269 w 502"/>
                  <a:gd name="T35" fmla="*/ 651 h 651"/>
                  <a:gd name="T36" fmla="*/ 0 w 502"/>
                  <a:gd name="T37" fmla="*/ 550 h 6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02" h="651">
                    <a:moveTo>
                      <a:pt x="0" y="550"/>
                    </a:moveTo>
                    <a:cubicBezTo>
                      <a:pt x="83" y="451"/>
                      <a:pt x="83" y="451"/>
                      <a:pt x="83" y="451"/>
                    </a:cubicBezTo>
                    <a:cubicBezTo>
                      <a:pt x="140" y="498"/>
                      <a:pt x="200" y="528"/>
                      <a:pt x="272" y="528"/>
                    </a:cubicBezTo>
                    <a:cubicBezTo>
                      <a:pt x="329" y="528"/>
                      <a:pt x="363" y="506"/>
                      <a:pt x="363" y="469"/>
                    </a:cubicBezTo>
                    <a:cubicBezTo>
                      <a:pt x="363" y="467"/>
                      <a:pt x="363" y="467"/>
                      <a:pt x="363" y="467"/>
                    </a:cubicBezTo>
                    <a:cubicBezTo>
                      <a:pt x="363" y="431"/>
                      <a:pt x="342" y="413"/>
                      <a:pt x="236" y="386"/>
                    </a:cubicBezTo>
                    <a:cubicBezTo>
                      <a:pt x="108" y="354"/>
                      <a:pt x="26" y="318"/>
                      <a:pt x="26" y="192"/>
                    </a:cubicBezTo>
                    <a:cubicBezTo>
                      <a:pt x="26" y="191"/>
                      <a:pt x="26" y="191"/>
                      <a:pt x="26" y="191"/>
                    </a:cubicBezTo>
                    <a:cubicBezTo>
                      <a:pt x="26" y="76"/>
                      <a:pt x="118" y="0"/>
                      <a:pt x="247" y="0"/>
                    </a:cubicBezTo>
                    <a:cubicBezTo>
                      <a:pt x="340" y="0"/>
                      <a:pt x="419" y="29"/>
                      <a:pt x="483" y="80"/>
                    </a:cubicBezTo>
                    <a:cubicBezTo>
                      <a:pt x="410" y="185"/>
                      <a:pt x="410" y="185"/>
                      <a:pt x="410" y="185"/>
                    </a:cubicBezTo>
                    <a:cubicBezTo>
                      <a:pt x="354" y="146"/>
                      <a:pt x="299" y="123"/>
                      <a:pt x="246" y="123"/>
                    </a:cubicBezTo>
                    <a:cubicBezTo>
                      <a:pt x="192" y="123"/>
                      <a:pt x="164" y="147"/>
                      <a:pt x="164" y="178"/>
                    </a:cubicBezTo>
                    <a:cubicBezTo>
                      <a:pt x="164" y="180"/>
                      <a:pt x="164" y="180"/>
                      <a:pt x="164" y="180"/>
                    </a:cubicBezTo>
                    <a:cubicBezTo>
                      <a:pt x="164" y="221"/>
                      <a:pt x="191" y="235"/>
                      <a:pt x="301" y="263"/>
                    </a:cubicBezTo>
                    <a:cubicBezTo>
                      <a:pt x="429" y="297"/>
                      <a:pt x="502" y="343"/>
                      <a:pt x="502" y="453"/>
                    </a:cubicBezTo>
                    <a:cubicBezTo>
                      <a:pt x="502" y="455"/>
                      <a:pt x="502" y="455"/>
                      <a:pt x="502" y="455"/>
                    </a:cubicBezTo>
                    <a:cubicBezTo>
                      <a:pt x="502" y="581"/>
                      <a:pt x="406" y="651"/>
                      <a:pt x="269" y="651"/>
                    </a:cubicBezTo>
                    <a:cubicBezTo>
                      <a:pt x="173" y="651"/>
                      <a:pt x="76" y="618"/>
                      <a:pt x="0" y="550"/>
                    </a:cubicBezTo>
                    <a:close/>
                  </a:path>
                </a:pathLst>
              </a:custGeom>
              <a:solidFill>
                <a:srgbClr val="4D144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6">
                <a:extLst>
                  <a:ext uri="{FF2B5EF4-FFF2-40B4-BE49-F238E27FC236}">
                    <a16:creationId xmlns:a16="http://schemas.microsoft.com/office/drawing/2014/main" id="{2BD38F57-84A8-6CE5-5871-808CD68267FD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5791295" y="566212"/>
                <a:ext cx="322264" cy="214547"/>
              </a:xfrm>
              <a:custGeom>
                <a:avLst/>
                <a:gdLst>
                  <a:gd name="T0" fmla="*/ 0 w 741"/>
                  <a:gd name="T1" fmla="*/ 9 h 494"/>
                  <a:gd name="T2" fmla="*/ 138 w 741"/>
                  <a:gd name="T3" fmla="*/ 9 h 494"/>
                  <a:gd name="T4" fmla="*/ 138 w 741"/>
                  <a:gd name="T5" fmla="*/ 78 h 494"/>
                  <a:gd name="T6" fmla="*/ 281 w 741"/>
                  <a:gd name="T7" fmla="*/ 0 h 494"/>
                  <a:gd name="T8" fmla="*/ 418 w 741"/>
                  <a:gd name="T9" fmla="*/ 77 h 494"/>
                  <a:gd name="T10" fmla="*/ 577 w 741"/>
                  <a:gd name="T11" fmla="*/ 0 h 494"/>
                  <a:gd name="T12" fmla="*/ 741 w 741"/>
                  <a:gd name="T13" fmla="*/ 178 h 494"/>
                  <a:gd name="T14" fmla="*/ 741 w 741"/>
                  <a:gd name="T15" fmla="*/ 494 h 494"/>
                  <a:gd name="T16" fmla="*/ 603 w 741"/>
                  <a:gd name="T17" fmla="*/ 494 h 494"/>
                  <a:gd name="T18" fmla="*/ 603 w 741"/>
                  <a:gd name="T19" fmla="*/ 224 h 494"/>
                  <a:gd name="T20" fmla="*/ 523 w 741"/>
                  <a:gd name="T21" fmla="*/ 125 h 494"/>
                  <a:gd name="T22" fmla="*/ 439 w 741"/>
                  <a:gd name="T23" fmla="*/ 224 h 494"/>
                  <a:gd name="T24" fmla="*/ 439 w 741"/>
                  <a:gd name="T25" fmla="*/ 494 h 494"/>
                  <a:gd name="T26" fmla="*/ 302 w 741"/>
                  <a:gd name="T27" fmla="*/ 494 h 494"/>
                  <a:gd name="T28" fmla="*/ 302 w 741"/>
                  <a:gd name="T29" fmla="*/ 224 h 494"/>
                  <a:gd name="T30" fmla="*/ 221 w 741"/>
                  <a:gd name="T31" fmla="*/ 125 h 494"/>
                  <a:gd name="T32" fmla="*/ 138 w 741"/>
                  <a:gd name="T33" fmla="*/ 224 h 494"/>
                  <a:gd name="T34" fmla="*/ 138 w 741"/>
                  <a:gd name="T35" fmla="*/ 494 h 494"/>
                  <a:gd name="T36" fmla="*/ 0 w 741"/>
                  <a:gd name="T37" fmla="*/ 494 h 494"/>
                  <a:gd name="T38" fmla="*/ 0 w 741"/>
                  <a:gd name="T39" fmla="*/ 9 h 4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741" h="494">
                    <a:moveTo>
                      <a:pt x="0" y="9"/>
                    </a:moveTo>
                    <a:cubicBezTo>
                      <a:pt x="138" y="9"/>
                      <a:pt x="138" y="9"/>
                      <a:pt x="138" y="9"/>
                    </a:cubicBezTo>
                    <a:cubicBezTo>
                      <a:pt x="138" y="78"/>
                      <a:pt x="138" y="78"/>
                      <a:pt x="138" y="78"/>
                    </a:cubicBezTo>
                    <a:cubicBezTo>
                      <a:pt x="170" y="37"/>
                      <a:pt x="211" y="0"/>
                      <a:pt x="281" y="0"/>
                    </a:cubicBezTo>
                    <a:cubicBezTo>
                      <a:pt x="344" y="0"/>
                      <a:pt x="392" y="28"/>
                      <a:pt x="418" y="77"/>
                    </a:cubicBezTo>
                    <a:cubicBezTo>
                      <a:pt x="460" y="27"/>
                      <a:pt x="511" y="0"/>
                      <a:pt x="577" y="0"/>
                    </a:cubicBezTo>
                    <a:cubicBezTo>
                      <a:pt x="679" y="0"/>
                      <a:pt x="741" y="62"/>
                      <a:pt x="741" y="178"/>
                    </a:cubicBezTo>
                    <a:cubicBezTo>
                      <a:pt x="741" y="494"/>
                      <a:pt x="741" y="494"/>
                      <a:pt x="741" y="494"/>
                    </a:cubicBezTo>
                    <a:cubicBezTo>
                      <a:pt x="603" y="494"/>
                      <a:pt x="603" y="494"/>
                      <a:pt x="603" y="494"/>
                    </a:cubicBezTo>
                    <a:cubicBezTo>
                      <a:pt x="603" y="224"/>
                      <a:pt x="603" y="224"/>
                      <a:pt x="603" y="224"/>
                    </a:cubicBezTo>
                    <a:cubicBezTo>
                      <a:pt x="603" y="159"/>
                      <a:pt x="574" y="125"/>
                      <a:pt x="523" y="125"/>
                    </a:cubicBezTo>
                    <a:cubicBezTo>
                      <a:pt x="471" y="125"/>
                      <a:pt x="439" y="159"/>
                      <a:pt x="439" y="224"/>
                    </a:cubicBezTo>
                    <a:cubicBezTo>
                      <a:pt x="439" y="494"/>
                      <a:pt x="439" y="494"/>
                      <a:pt x="439" y="494"/>
                    </a:cubicBezTo>
                    <a:cubicBezTo>
                      <a:pt x="302" y="494"/>
                      <a:pt x="302" y="494"/>
                      <a:pt x="302" y="494"/>
                    </a:cubicBezTo>
                    <a:cubicBezTo>
                      <a:pt x="302" y="224"/>
                      <a:pt x="302" y="224"/>
                      <a:pt x="302" y="224"/>
                    </a:cubicBezTo>
                    <a:cubicBezTo>
                      <a:pt x="302" y="159"/>
                      <a:pt x="273" y="125"/>
                      <a:pt x="221" y="125"/>
                    </a:cubicBezTo>
                    <a:cubicBezTo>
                      <a:pt x="170" y="125"/>
                      <a:pt x="138" y="159"/>
                      <a:pt x="138" y="224"/>
                    </a:cubicBezTo>
                    <a:cubicBezTo>
                      <a:pt x="138" y="494"/>
                      <a:pt x="138" y="494"/>
                      <a:pt x="138" y="494"/>
                    </a:cubicBezTo>
                    <a:cubicBezTo>
                      <a:pt x="0" y="494"/>
                      <a:pt x="0" y="494"/>
                      <a:pt x="0" y="494"/>
                    </a:cubicBez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4D144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7">
                <a:extLst>
                  <a:ext uri="{FF2B5EF4-FFF2-40B4-BE49-F238E27FC236}">
                    <a16:creationId xmlns:a16="http://schemas.microsoft.com/office/drawing/2014/main" id="{AA0572EA-FFDA-D8B6-A96C-DF4D04320440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6125971" y="567985"/>
                <a:ext cx="193713" cy="216764"/>
              </a:xfrm>
              <a:custGeom>
                <a:avLst/>
                <a:gdLst>
                  <a:gd name="T0" fmla="*/ 0 w 446"/>
                  <a:gd name="T1" fmla="*/ 351 h 499"/>
                  <a:gd name="T2" fmla="*/ 0 w 446"/>
                  <a:gd name="T3" fmla="*/ 349 h 499"/>
                  <a:gd name="T4" fmla="*/ 195 w 446"/>
                  <a:gd name="T5" fmla="*/ 194 h 499"/>
                  <a:gd name="T6" fmla="*/ 314 w 446"/>
                  <a:gd name="T7" fmla="*/ 214 h 499"/>
                  <a:gd name="T8" fmla="*/ 314 w 446"/>
                  <a:gd name="T9" fmla="*/ 206 h 499"/>
                  <a:gd name="T10" fmla="*/ 210 w 446"/>
                  <a:gd name="T11" fmla="*/ 117 h 499"/>
                  <a:gd name="T12" fmla="*/ 76 w 446"/>
                  <a:gd name="T13" fmla="*/ 144 h 499"/>
                  <a:gd name="T14" fmla="*/ 42 w 446"/>
                  <a:gd name="T15" fmla="*/ 39 h 499"/>
                  <a:gd name="T16" fmla="*/ 230 w 446"/>
                  <a:gd name="T17" fmla="*/ 0 h 499"/>
                  <a:gd name="T18" fmla="*/ 394 w 446"/>
                  <a:gd name="T19" fmla="*/ 54 h 499"/>
                  <a:gd name="T20" fmla="*/ 446 w 446"/>
                  <a:gd name="T21" fmla="*/ 209 h 499"/>
                  <a:gd name="T22" fmla="*/ 446 w 446"/>
                  <a:gd name="T23" fmla="*/ 490 h 499"/>
                  <a:gd name="T24" fmla="*/ 313 w 446"/>
                  <a:gd name="T25" fmla="*/ 490 h 499"/>
                  <a:gd name="T26" fmla="*/ 313 w 446"/>
                  <a:gd name="T27" fmla="*/ 438 h 499"/>
                  <a:gd name="T28" fmla="*/ 166 w 446"/>
                  <a:gd name="T29" fmla="*/ 499 h 499"/>
                  <a:gd name="T30" fmla="*/ 0 w 446"/>
                  <a:gd name="T31" fmla="*/ 351 h 499"/>
                  <a:gd name="T32" fmla="*/ 316 w 446"/>
                  <a:gd name="T33" fmla="*/ 319 h 499"/>
                  <a:gd name="T34" fmla="*/ 316 w 446"/>
                  <a:gd name="T35" fmla="*/ 295 h 499"/>
                  <a:gd name="T36" fmla="*/ 228 w 446"/>
                  <a:gd name="T37" fmla="*/ 277 h 499"/>
                  <a:gd name="T38" fmla="*/ 133 w 446"/>
                  <a:gd name="T39" fmla="*/ 344 h 499"/>
                  <a:gd name="T40" fmla="*/ 133 w 446"/>
                  <a:gd name="T41" fmla="*/ 346 h 499"/>
                  <a:gd name="T42" fmla="*/ 208 w 446"/>
                  <a:gd name="T43" fmla="*/ 404 h 499"/>
                  <a:gd name="T44" fmla="*/ 316 w 446"/>
                  <a:gd name="T45" fmla="*/ 319 h 4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46" h="499">
                    <a:moveTo>
                      <a:pt x="0" y="351"/>
                    </a:moveTo>
                    <a:cubicBezTo>
                      <a:pt x="0" y="349"/>
                      <a:pt x="0" y="349"/>
                      <a:pt x="0" y="349"/>
                    </a:cubicBezTo>
                    <a:cubicBezTo>
                      <a:pt x="0" y="243"/>
                      <a:pt x="80" y="194"/>
                      <a:pt x="195" y="194"/>
                    </a:cubicBezTo>
                    <a:cubicBezTo>
                      <a:pt x="244" y="194"/>
                      <a:pt x="280" y="202"/>
                      <a:pt x="314" y="214"/>
                    </a:cubicBezTo>
                    <a:cubicBezTo>
                      <a:pt x="314" y="206"/>
                      <a:pt x="314" y="206"/>
                      <a:pt x="314" y="206"/>
                    </a:cubicBezTo>
                    <a:cubicBezTo>
                      <a:pt x="314" y="149"/>
                      <a:pt x="279" y="117"/>
                      <a:pt x="210" y="117"/>
                    </a:cubicBezTo>
                    <a:cubicBezTo>
                      <a:pt x="157" y="117"/>
                      <a:pt x="120" y="127"/>
                      <a:pt x="76" y="144"/>
                    </a:cubicBezTo>
                    <a:cubicBezTo>
                      <a:pt x="42" y="39"/>
                      <a:pt x="42" y="39"/>
                      <a:pt x="42" y="39"/>
                    </a:cubicBezTo>
                    <a:cubicBezTo>
                      <a:pt x="95" y="15"/>
                      <a:pt x="147" y="0"/>
                      <a:pt x="230" y="0"/>
                    </a:cubicBezTo>
                    <a:cubicBezTo>
                      <a:pt x="305" y="0"/>
                      <a:pt x="359" y="20"/>
                      <a:pt x="394" y="54"/>
                    </a:cubicBezTo>
                    <a:cubicBezTo>
                      <a:pt x="430" y="90"/>
                      <a:pt x="446" y="144"/>
                      <a:pt x="446" y="209"/>
                    </a:cubicBezTo>
                    <a:cubicBezTo>
                      <a:pt x="446" y="490"/>
                      <a:pt x="446" y="490"/>
                      <a:pt x="446" y="490"/>
                    </a:cubicBezTo>
                    <a:cubicBezTo>
                      <a:pt x="313" y="490"/>
                      <a:pt x="313" y="490"/>
                      <a:pt x="313" y="490"/>
                    </a:cubicBezTo>
                    <a:cubicBezTo>
                      <a:pt x="313" y="438"/>
                      <a:pt x="313" y="438"/>
                      <a:pt x="313" y="438"/>
                    </a:cubicBezTo>
                    <a:cubicBezTo>
                      <a:pt x="280" y="475"/>
                      <a:pt x="233" y="499"/>
                      <a:pt x="166" y="499"/>
                    </a:cubicBezTo>
                    <a:cubicBezTo>
                      <a:pt x="75" y="499"/>
                      <a:pt x="0" y="447"/>
                      <a:pt x="0" y="351"/>
                    </a:cubicBezTo>
                    <a:close/>
                    <a:moveTo>
                      <a:pt x="316" y="319"/>
                    </a:moveTo>
                    <a:cubicBezTo>
                      <a:pt x="316" y="295"/>
                      <a:pt x="316" y="295"/>
                      <a:pt x="316" y="295"/>
                    </a:cubicBezTo>
                    <a:cubicBezTo>
                      <a:pt x="292" y="284"/>
                      <a:pt x="262" y="277"/>
                      <a:pt x="228" y="277"/>
                    </a:cubicBezTo>
                    <a:cubicBezTo>
                      <a:pt x="169" y="277"/>
                      <a:pt x="133" y="300"/>
                      <a:pt x="133" y="344"/>
                    </a:cubicBezTo>
                    <a:cubicBezTo>
                      <a:pt x="133" y="346"/>
                      <a:pt x="133" y="346"/>
                      <a:pt x="133" y="346"/>
                    </a:cubicBezTo>
                    <a:cubicBezTo>
                      <a:pt x="133" y="383"/>
                      <a:pt x="164" y="404"/>
                      <a:pt x="208" y="404"/>
                    </a:cubicBezTo>
                    <a:cubicBezTo>
                      <a:pt x="272" y="404"/>
                      <a:pt x="316" y="369"/>
                      <a:pt x="316" y="319"/>
                    </a:cubicBezTo>
                    <a:close/>
                  </a:path>
                </a:pathLst>
              </a:custGeom>
              <a:solidFill>
                <a:srgbClr val="4D144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8">
                <a:extLst>
                  <a:ext uri="{FF2B5EF4-FFF2-40B4-BE49-F238E27FC236}">
                    <a16:creationId xmlns:a16="http://schemas.microsoft.com/office/drawing/2014/main" id="{9BA36A6F-FB71-28DB-07CD-B21FF32CAA76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6336529" y="564438"/>
                <a:ext cx="127665" cy="216321"/>
              </a:xfrm>
              <a:custGeom>
                <a:avLst/>
                <a:gdLst>
                  <a:gd name="T0" fmla="*/ 0 w 293"/>
                  <a:gd name="T1" fmla="*/ 13 h 498"/>
                  <a:gd name="T2" fmla="*/ 138 w 293"/>
                  <a:gd name="T3" fmla="*/ 13 h 498"/>
                  <a:gd name="T4" fmla="*/ 138 w 293"/>
                  <a:gd name="T5" fmla="*/ 111 h 498"/>
                  <a:gd name="T6" fmla="*/ 293 w 293"/>
                  <a:gd name="T7" fmla="*/ 4 h 498"/>
                  <a:gd name="T8" fmla="*/ 293 w 293"/>
                  <a:gd name="T9" fmla="*/ 148 h 498"/>
                  <a:gd name="T10" fmla="*/ 285 w 293"/>
                  <a:gd name="T11" fmla="*/ 148 h 498"/>
                  <a:gd name="T12" fmla="*/ 138 w 293"/>
                  <a:gd name="T13" fmla="*/ 319 h 498"/>
                  <a:gd name="T14" fmla="*/ 138 w 293"/>
                  <a:gd name="T15" fmla="*/ 498 h 498"/>
                  <a:gd name="T16" fmla="*/ 0 w 293"/>
                  <a:gd name="T17" fmla="*/ 498 h 498"/>
                  <a:gd name="T18" fmla="*/ 0 w 293"/>
                  <a:gd name="T19" fmla="*/ 13 h 4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93" h="498">
                    <a:moveTo>
                      <a:pt x="0" y="13"/>
                    </a:moveTo>
                    <a:cubicBezTo>
                      <a:pt x="138" y="13"/>
                      <a:pt x="138" y="13"/>
                      <a:pt x="138" y="13"/>
                    </a:cubicBezTo>
                    <a:cubicBezTo>
                      <a:pt x="138" y="111"/>
                      <a:pt x="138" y="111"/>
                      <a:pt x="138" y="111"/>
                    </a:cubicBezTo>
                    <a:cubicBezTo>
                      <a:pt x="166" y="44"/>
                      <a:pt x="211" y="0"/>
                      <a:pt x="293" y="4"/>
                    </a:cubicBezTo>
                    <a:cubicBezTo>
                      <a:pt x="293" y="148"/>
                      <a:pt x="293" y="148"/>
                      <a:pt x="293" y="148"/>
                    </a:cubicBezTo>
                    <a:cubicBezTo>
                      <a:pt x="285" y="148"/>
                      <a:pt x="285" y="148"/>
                      <a:pt x="285" y="148"/>
                    </a:cubicBezTo>
                    <a:cubicBezTo>
                      <a:pt x="194" y="148"/>
                      <a:pt x="138" y="203"/>
                      <a:pt x="138" y="319"/>
                    </a:cubicBezTo>
                    <a:cubicBezTo>
                      <a:pt x="138" y="498"/>
                      <a:pt x="138" y="498"/>
                      <a:pt x="138" y="498"/>
                    </a:cubicBezTo>
                    <a:cubicBezTo>
                      <a:pt x="0" y="498"/>
                      <a:pt x="0" y="498"/>
                      <a:pt x="0" y="498"/>
                    </a:cubicBezTo>
                    <a:lnTo>
                      <a:pt x="0" y="13"/>
                    </a:lnTo>
                    <a:close/>
                  </a:path>
                </a:pathLst>
              </a:custGeom>
              <a:solidFill>
                <a:srgbClr val="4D144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9">
                <a:extLst>
                  <a:ext uri="{FF2B5EF4-FFF2-40B4-BE49-F238E27FC236}">
                    <a16:creationId xmlns:a16="http://schemas.microsoft.com/office/drawing/2014/main" id="{44D95805-4759-1419-A377-A8CF32C87561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6475719" y="516121"/>
                <a:ext cx="134757" cy="268184"/>
              </a:xfrm>
              <a:custGeom>
                <a:avLst/>
                <a:gdLst>
                  <a:gd name="T0" fmla="*/ 58 w 310"/>
                  <a:gd name="T1" fmla="*/ 472 h 617"/>
                  <a:gd name="T2" fmla="*/ 58 w 310"/>
                  <a:gd name="T3" fmla="*/ 242 h 617"/>
                  <a:gd name="T4" fmla="*/ 0 w 310"/>
                  <a:gd name="T5" fmla="*/ 242 h 617"/>
                  <a:gd name="T6" fmla="*/ 0 w 310"/>
                  <a:gd name="T7" fmla="*/ 124 h 617"/>
                  <a:gd name="T8" fmla="*/ 58 w 310"/>
                  <a:gd name="T9" fmla="*/ 124 h 617"/>
                  <a:gd name="T10" fmla="*/ 58 w 310"/>
                  <a:gd name="T11" fmla="*/ 0 h 617"/>
                  <a:gd name="T12" fmla="*/ 196 w 310"/>
                  <a:gd name="T13" fmla="*/ 0 h 617"/>
                  <a:gd name="T14" fmla="*/ 196 w 310"/>
                  <a:gd name="T15" fmla="*/ 124 h 617"/>
                  <a:gd name="T16" fmla="*/ 310 w 310"/>
                  <a:gd name="T17" fmla="*/ 124 h 617"/>
                  <a:gd name="T18" fmla="*/ 310 w 310"/>
                  <a:gd name="T19" fmla="*/ 242 h 617"/>
                  <a:gd name="T20" fmla="*/ 196 w 310"/>
                  <a:gd name="T21" fmla="*/ 242 h 617"/>
                  <a:gd name="T22" fmla="*/ 196 w 310"/>
                  <a:gd name="T23" fmla="*/ 449 h 617"/>
                  <a:gd name="T24" fmla="*/ 240 w 310"/>
                  <a:gd name="T25" fmla="*/ 496 h 617"/>
                  <a:gd name="T26" fmla="*/ 308 w 310"/>
                  <a:gd name="T27" fmla="*/ 479 h 617"/>
                  <a:gd name="T28" fmla="*/ 308 w 310"/>
                  <a:gd name="T29" fmla="*/ 589 h 617"/>
                  <a:gd name="T30" fmla="*/ 199 w 310"/>
                  <a:gd name="T31" fmla="*/ 617 h 617"/>
                  <a:gd name="T32" fmla="*/ 58 w 310"/>
                  <a:gd name="T33" fmla="*/ 472 h 6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10" h="617">
                    <a:moveTo>
                      <a:pt x="58" y="472"/>
                    </a:moveTo>
                    <a:cubicBezTo>
                      <a:pt x="58" y="242"/>
                      <a:pt x="58" y="242"/>
                      <a:pt x="58" y="242"/>
                    </a:cubicBezTo>
                    <a:cubicBezTo>
                      <a:pt x="0" y="242"/>
                      <a:pt x="0" y="242"/>
                      <a:pt x="0" y="242"/>
                    </a:cubicBezTo>
                    <a:cubicBezTo>
                      <a:pt x="0" y="124"/>
                      <a:pt x="0" y="124"/>
                      <a:pt x="0" y="124"/>
                    </a:cubicBezTo>
                    <a:cubicBezTo>
                      <a:pt x="58" y="124"/>
                      <a:pt x="58" y="124"/>
                      <a:pt x="58" y="124"/>
                    </a:cubicBezTo>
                    <a:cubicBezTo>
                      <a:pt x="58" y="0"/>
                      <a:pt x="58" y="0"/>
                      <a:pt x="58" y="0"/>
                    </a:cubicBezTo>
                    <a:cubicBezTo>
                      <a:pt x="196" y="0"/>
                      <a:pt x="196" y="0"/>
                      <a:pt x="196" y="0"/>
                    </a:cubicBezTo>
                    <a:cubicBezTo>
                      <a:pt x="196" y="124"/>
                      <a:pt x="196" y="124"/>
                      <a:pt x="196" y="124"/>
                    </a:cubicBezTo>
                    <a:cubicBezTo>
                      <a:pt x="310" y="124"/>
                      <a:pt x="310" y="124"/>
                      <a:pt x="310" y="124"/>
                    </a:cubicBezTo>
                    <a:cubicBezTo>
                      <a:pt x="310" y="242"/>
                      <a:pt x="310" y="242"/>
                      <a:pt x="310" y="242"/>
                    </a:cubicBezTo>
                    <a:cubicBezTo>
                      <a:pt x="196" y="242"/>
                      <a:pt x="196" y="242"/>
                      <a:pt x="196" y="242"/>
                    </a:cubicBezTo>
                    <a:cubicBezTo>
                      <a:pt x="196" y="449"/>
                      <a:pt x="196" y="449"/>
                      <a:pt x="196" y="449"/>
                    </a:cubicBezTo>
                    <a:cubicBezTo>
                      <a:pt x="196" y="481"/>
                      <a:pt x="209" y="496"/>
                      <a:pt x="240" y="496"/>
                    </a:cubicBezTo>
                    <a:cubicBezTo>
                      <a:pt x="265" y="496"/>
                      <a:pt x="288" y="490"/>
                      <a:pt x="308" y="479"/>
                    </a:cubicBezTo>
                    <a:cubicBezTo>
                      <a:pt x="308" y="589"/>
                      <a:pt x="308" y="589"/>
                      <a:pt x="308" y="589"/>
                    </a:cubicBezTo>
                    <a:cubicBezTo>
                      <a:pt x="279" y="607"/>
                      <a:pt x="245" y="617"/>
                      <a:pt x="199" y="617"/>
                    </a:cubicBezTo>
                    <a:cubicBezTo>
                      <a:pt x="115" y="617"/>
                      <a:pt x="58" y="584"/>
                      <a:pt x="58" y="472"/>
                    </a:cubicBezTo>
                    <a:close/>
                  </a:path>
                </a:pathLst>
              </a:custGeom>
              <a:solidFill>
                <a:srgbClr val="4D144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10">
                <a:extLst>
                  <a:ext uri="{FF2B5EF4-FFF2-40B4-BE49-F238E27FC236}">
                    <a16:creationId xmlns:a16="http://schemas.microsoft.com/office/drawing/2014/main" id="{2EDA3D6C-6EEF-5BB3-A5FE-991573A77F67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6618455" y="566212"/>
                <a:ext cx="207012" cy="219424"/>
              </a:xfrm>
              <a:custGeom>
                <a:avLst/>
                <a:gdLst>
                  <a:gd name="T0" fmla="*/ 0 w 476"/>
                  <a:gd name="T1" fmla="*/ 254 h 505"/>
                  <a:gd name="T2" fmla="*/ 0 w 476"/>
                  <a:gd name="T3" fmla="*/ 253 h 505"/>
                  <a:gd name="T4" fmla="*/ 240 w 476"/>
                  <a:gd name="T5" fmla="*/ 0 h 505"/>
                  <a:gd name="T6" fmla="*/ 476 w 476"/>
                  <a:gd name="T7" fmla="*/ 263 h 505"/>
                  <a:gd name="T8" fmla="*/ 475 w 476"/>
                  <a:gd name="T9" fmla="*/ 300 h 505"/>
                  <a:gd name="T10" fmla="*/ 137 w 476"/>
                  <a:gd name="T11" fmla="*/ 300 h 505"/>
                  <a:gd name="T12" fmla="*/ 256 w 476"/>
                  <a:gd name="T13" fmla="*/ 395 h 505"/>
                  <a:gd name="T14" fmla="*/ 373 w 476"/>
                  <a:gd name="T15" fmla="*/ 345 h 505"/>
                  <a:gd name="T16" fmla="*/ 452 w 476"/>
                  <a:gd name="T17" fmla="*/ 415 h 505"/>
                  <a:gd name="T18" fmla="*/ 254 w 476"/>
                  <a:gd name="T19" fmla="*/ 505 h 505"/>
                  <a:gd name="T20" fmla="*/ 0 w 476"/>
                  <a:gd name="T21" fmla="*/ 254 h 505"/>
                  <a:gd name="T22" fmla="*/ 342 w 476"/>
                  <a:gd name="T23" fmla="*/ 214 h 505"/>
                  <a:gd name="T24" fmla="*/ 240 w 476"/>
                  <a:gd name="T25" fmla="*/ 111 h 505"/>
                  <a:gd name="T26" fmla="*/ 135 w 476"/>
                  <a:gd name="T27" fmla="*/ 214 h 505"/>
                  <a:gd name="T28" fmla="*/ 342 w 476"/>
                  <a:gd name="T29" fmla="*/ 214 h 5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476" h="505">
                    <a:moveTo>
                      <a:pt x="0" y="254"/>
                    </a:moveTo>
                    <a:cubicBezTo>
                      <a:pt x="0" y="253"/>
                      <a:pt x="0" y="253"/>
                      <a:pt x="0" y="253"/>
                    </a:cubicBezTo>
                    <a:cubicBezTo>
                      <a:pt x="0" y="114"/>
                      <a:pt x="99" y="0"/>
                      <a:pt x="240" y="0"/>
                    </a:cubicBezTo>
                    <a:cubicBezTo>
                      <a:pt x="402" y="0"/>
                      <a:pt x="476" y="126"/>
                      <a:pt x="476" y="263"/>
                    </a:cubicBezTo>
                    <a:cubicBezTo>
                      <a:pt x="476" y="274"/>
                      <a:pt x="476" y="287"/>
                      <a:pt x="475" y="300"/>
                    </a:cubicBezTo>
                    <a:cubicBezTo>
                      <a:pt x="137" y="300"/>
                      <a:pt x="137" y="300"/>
                      <a:pt x="137" y="300"/>
                    </a:cubicBezTo>
                    <a:cubicBezTo>
                      <a:pt x="151" y="362"/>
                      <a:pt x="194" y="395"/>
                      <a:pt x="256" y="395"/>
                    </a:cubicBezTo>
                    <a:cubicBezTo>
                      <a:pt x="302" y="395"/>
                      <a:pt x="335" y="380"/>
                      <a:pt x="373" y="345"/>
                    </a:cubicBezTo>
                    <a:cubicBezTo>
                      <a:pt x="452" y="415"/>
                      <a:pt x="452" y="415"/>
                      <a:pt x="452" y="415"/>
                    </a:cubicBezTo>
                    <a:cubicBezTo>
                      <a:pt x="407" y="471"/>
                      <a:pt x="342" y="505"/>
                      <a:pt x="254" y="505"/>
                    </a:cubicBezTo>
                    <a:cubicBezTo>
                      <a:pt x="108" y="505"/>
                      <a:pt x="0" y="403"/>
                      <a:pt x="0" y="254"/>
                    </a:cubicBezTo>
                    <a:close/>
                    <a:moveTo>
                      <a:pt x="342" y="214"/>
                    </a:moveTo>
                    <a:cubicBezTo>
                      <a:pt x="334" y="152"/>
                      <a:pt x="298" y="111"/>
                      <a:pt x="240" y="111"/>
                    </a:cubicBezTo>
                    <a:cubicBezTo>
                      <a:pt x="183" y="111"/>
                      <a:pt x="146" y="151"/>
                      <a:pt x="135" y="214"/>
                    </a:cubicBezTo>
                    <a:lnTo>
                      <a:pt x="342" y="214"/>
                    </a:lnTo>
                    <a:close/>
                  </a:path>
                </a:pathLst>
              </a:custGeom>
              <a:solidFill>
                <a:srgbClr val="4D144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11">
                <a:extLst>
                  <a:ext uri="{FF2B5EF4-FFF2-40B4-BE49-F238E27FC236}">
                    <a16:creationId xmlns:a16="http://schemas.microsoft.com/office/drawing/2014/main" id="{6D486C55-E23B-1872-D405-5DC8D2CA45F3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6837879" y="564438"/>
                <a:ext cx="127221" cy="216321"/>
              </a:xfrm>
              <a:custGeom>
                <a:avLst/>
                <a:gdLst>
                  <a:gd name="T0" fmla="*/ 0 w 293"/>
                  <a:gd name="T1" fmla="*/ 13 h 498"/>
                  <a:gd name="T2" fmla="*/ 138 w 293"/>
                  <a:gd name="T3" fmla="*/ 13 h 498"/>
                  <a:gd name="T4" fmla="*/ 138 w 293"/>
                  <a:gd name="T5" fmla="*/ 111 h 498"/>
                  <a:gd name="T6" fmla="*/ 293 w 293"/>
                  <a:gd name="T7" fmla="*/ 4 h 498"/>
                  <a:gd name="T8" fmla="*/ 293 w 293"/>
                  <a:gd name="T9" fmla="*/ 148 h 498"/>
                  <a:gd name="T10" fmla="*/ 285 w 293"/>
                  <a:gd name="T11" fmla="*/ 148 h 498"/>
                  <a:gd name="T12" fmla="*/ 138 w 293"/>
                  <a:gd name="T13" fmla="*/ 319 h 498"/>
                  <a:gd name="T14" fmla="*/ 138 w 293"/>
                  <a:gd name="T15" fmla="*/ 498 h 498"/>
                  <a:gd name="T16" fmla="*/ 0 w 293"/>
                  <a:gd name="T17" fmla="*/ 498 h 498"/>
                  <a:gd name="T18" fmla="*/ 0 w 293"/>
                  <a:gd name="T19" fmla="*/ 13 h 4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93" h="498">
                    <a:moveTo>
                      <a:pt x="0" y="13"/>
                    </a:moveTo>
                    <a:cubicBezTo>
                      <a:pt x="138" y="13"/>
                      <a:pt x="138" y="13"/>
                      <a:pt x="138" y="13"/>
                    </a:cubicBezTo>
                    <a:cubicBezTo>
                      <a:pt x="138" y="111"/>
                      <a:pt x="138" y="111"/>
                      <a:pt x="138" y="111"/>
                    </a:cubicBezTo>
                    <a:cubicBezTo>
                      <a:pt x="166" y="44"/>
                      <a:pt x="211" y="0"/>
                      <a:pt x="293" y="4"/>
                    </a:cubicBezTo>
                    <a:cubicBezTo>
                      <a:pt x="293" y="148"/>
                      <a:pt x="293" y="148"/>
                      <a:pt x="293" y="148"/>
                    </a:cubicBezTo>
                    <a:cubicBezTo>
                      <a:pt x="285" y="148"/>
                      <a:pt x="285" y="148"/>
                      <a:pt x="285" y="148"/>
                    </a:cubicBezTo>
                    <a:cubicBezTo>
                      <a:pt x="194" y="148"/>
                      <a:pt x="138" y="203"/>
                      <a:pt x="138" y="319"/>
                    </a:cubicBezTo>
                    <a:cubicBezTo>
                      <a:pt x="138" y="498"/>
                      <a:pt x="138" y="498"/>
                      <a:pt x="138" y="498"/>
                    </a:cubicBezTo>
                    <a:cubicBezTo>
                      <a:pt x="0" y="498"/>
                      <a:pt x="0" y="498"/>
                      <a:pt x="0" y="498"/>
                    </a:cubicBezTo>
                    <a:lnTo>
                      <a:pt x="0" y="13"/>
                    </a:lnTo>
                    <a:close/>
                  </a:path>
                </a:pathLst>
              </a:custGeom>
              <a:solidFill>
                <a:srgbClr val="4D144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12">
                <a:extLst>
                  <a:ext uri="{FF2B5EF4-FFF2-40B4-BE49-F238E27FC236}">
                    <a16:creationId xmlns:a16="http://schemas.microsoft.com/office/drawing/2014/main" id="{B6A43306-05AB-DDD0-5F08-A0BE5CD4518B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4988072" y="888476"/>
                <a:ext cx="134757" cy="268628"/>
              </a:xfrm>
              <a:custGeom>
                <a:avLst/>
                <a:gdLst>
                  <a:gd name="T0" fmla="*/ 58 w 310"/>
                  <a:gd name="T1" fmla="*/ 472 h 618"/>
                  <a:gd name="T2" fmla="*/ 58 w 310"/>
                  <a:gd name="T3" fmla="*/ 242 h 618"/>
                  <a:gd name="T4" fmla="*/ 0 w 310"/>
                  <a:gd name="T5" fmla="*/ 242 h 618"/>
                  <a:gd name="T6" fmla="*/ 0 w 310"/>
                  <a:gd name="T7" fmla="*/ 124 h 618"/>
                  <a:gd name="T8" fmla="*/ 58 w 310"/>
                  <a:gd name="T9" fmla="*/ 124 h 618"/>
                  <a:gd name="T10" fmla="*/ 58 w 310"/>
                  <a:gd name="T11" fmla="*/ 0 h 618"/>
                  <a:gd name="T12" fmla="*/ 195 w 310"/>
                  <a:gd name="T13" fmla="*/ 0 h 618"/>
                  <a:gd name="T14" fmla="*/ 195 w 310"/>
                  <a:gd name="T15" fmla="*/ 124 h 618"/>
                  <a:gd name="T16" fmla="*/ 310 w 310"/>
                  <a:gd name="T17" fmla="*/ 124 h 618"/>
                  <a:gd name="T18" fmla="*/ 310 w 310"/>
                  <a:gd name="T19" fmla="*/ 242 h 618"/>
                  <a:gd name="T20" fmla="*/ 195 w 310"/>
                  <a:gd name="T21" fmla="*/ 242 h 618"/>
                  <a:gd name="T22" fmla="*/ 195 w 310"/>
                  <a:gd name="T23" fmla="*/ 449 h 618"/>
                  <a:gd name="T24" fmla="*/ 240 w 310"/>
                  <a:gd name="T25" fmla="*/ 496 h 618"/>
                  <a:gd name="T26" fmla="*/ 308 w 310"/>
                  <a:gd name="T27" fmla="*/ 479 h 618"/>
                  <a:gd name="T28" fmla="*/ 308 w 310"/>
                  <a:gd name="T29" fmla="*/ 590 h 618"/>
                  <a:gd name="T30" fmla="*/ 199 w 310"/>
                  <a:gd name="T31" fmla="*/ 618 h 618"/>
                  <a:gd name="T32" fmla="*/ 58 w 310"/>
                  <a:gd name="T33" fmla="*/ 472 h 6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10" h="618">
                    <a:moveTo>
                      <a:pt x="58" y="472"/>
                    </a:moveTo>
                    <a:cubicBezTo>
                      <a:pt x="58" y="242"/>
                      <a:pt x="58" y="242"/>
                      <a:pt x="58" y="242"/>
                    </a:cubicBezTo>
                    <a:cubicBezTo>
                      <a:pt x="0" y="242"/>
                      <a:pt x="0" y="242"/>
                      <a:pt x="0" y="242"/>
                    </a:cubicBezTo>
                    <a:cubicBezTo>
                      <a:pt x="0" y="124"/>
                      <a:pt x="0" y="124"/>
                      <a:pt x="0" y="124"/>
                    </a:cubicBezTo>
                    <a:cubicBezTo>
                      <a:pt x="58" y="124"/>
                      <a:pt x="58" y="124"/>
                      <a:pt x="58" y="124"/>
                    </a:cubicBezTo>
                    <a:cubicBezTo>
                      <a:pt x="58" y="0"/>
                      <a:pt x="58" y="0"/>
                      <a:pt x="58" y="0"/>
                    </a:cubicBezTo>
                    <a:cubicBezTo>
                      <a:pt x="195" y="0"/>
                      <a:pt x="195" y="0"/>
                      <a:pt x="195" y="0"/>
                    </a:cubicBezTo>
                    <a:cubicBezTo>
                      <a:pt x="195" y="124"/>
                      <a:pt x="195" y="124"/>
                      <a:pt x="195" y="124"/>
                    </a:cubicBezTo>
                    <a:cubicBezTo>
                      <a:pt x="310" y="124"/>
                      <a:pt x="310" y="124"/>
                      <a:pt x="310" y="124"/>
                    </a:cubicBezTo>
                    <a:cubicBezTo>
                      <a:pt x="310" y="242"/>
                      <a:pt x="310" y="242"/>
                      <a:pt x="310" y="242"/>
                    </a:cubicBezTo>
                    <a:cubicBezTo>
                      <a:pt x="195" y="242"/>
                      <a:pt x="195" y="242"/>
                      <a:pt x="195" y="242"/>
                    </a:cubicBezTo>
                    <a:cubicBezTo>
                      <a:pt x="195" y="449"/>
                      <a:pt x="195" y="449"/>
                      <a:pt x="195" y="449"/>
                    </a:cubicBezTo>
                    <a:cubicBezTo>
                      <a:pt x="195" y="481"/>
                      <a:pt x="209" y="496"/>
                      <a:pt x="240" y="496"/>
                    </a:cubicBezTo>
                    <a:cubicBezTo>
                      <a:pt x="265" y="496"/>
                      <a:pt x="288" y="490"/>
                      <a:pt x="308" y="479"/>
                    </a:cubicBezTo>
                    <a:cubicBezTo>
                      <a:pt x="308" y="590"/>
                      <a:pt x="308" y="590"/>
                      <a:pt x="308" y="590"/>
                    </a:cubicBezTo>
                    <a:cubicBezTo>
                      <a:pt x="279" y="607"/>
                      <a:pt x="245" y="618"/>
                      <a:pt x="199" y="618"/>
                    </a:cubicBezTo>
                    <a:cubicBezTo>
                      <a:pt x="115" y="618"/>
                      <a:pt x="58" y="584"/>
                      <a:pt x="58" y="472"/>
                    </a:cubicBezTo>
                    <a:close/>
                  </a:path>
                </a:pathLst>
              </a:custGeom>
              <a:solidFill>
                <a:srgbClr val="4D144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13">
                <a:extLst>
                  <a:ext uri="{FF2B5EF4-FFF2-40B4-BE49-F238E27FC236}">
                    <a16:creationId xmlns:a16="http://schemas.microsoft.com/office/drawing/2014/main" id="{D49034F6-E32B-0A8D-D89B-AA4488391FCF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5131251" y="938123"/>
                <a:ext cx="207455" cy="219867"/>
              </a:xfrm>
              <a:custGeom>
                <a:avLst/>
                <a:gdLst>
                  <a:gd name="T0" fmla="*/ 0 w 477"/>
                  <a:gd name="T1" fmla="*/ 254 h 505"/>
                  <a:gd name="T2" fmla="*/ 0 w 477"/>
                  <a:gd name="T3" fmla="*/ 253 h 505"/>
                  <a:gd name="T4" fmla="*/ 240 w 477"/>
                  <a:gd name="T5" fmla="*/ 0 h 505"/>
                  <a:gd name="T6" fmla="*/ 477 w 477"/>
                  <a:gd name="T7" fmla="*/ 263 h 505"/>
                  <a:gd name="T8" fmla="*/ 475 w 477"/>
                  <a:gd name="T9" fmla="*/ 300 h 505"/>
                  <a:gd name="T10" fmla="*/ 137 w 477"/>
                  <a:gd name="T11" fmla="*/ 300 h 505"/>
                  <a:gd name="T12" fmla="*/ 256 w 477"/>
                  <a:gd name="T13" fmla="*/ 395 h 505"/>
                  <a:gd name="T14" fmla="*/ 373 w 477"/>
                  <a:gd name="T15" fmla="*/ 345 h 505"/>
                  <a:gd name="T16" fmla="*/ 452 w 477"/>
                  <a:gd name="T17" fmla="*/ 415 h 505"/>
                  <a:gd name="T18" fmla="*/ 254 w 477"/>
                  <a:gd name="T19" fmla="*/ 505 h 505"/>
                  <a:gd name="T20" fmla="*/ 0 w 477"/>
                  <a:gd name="T21" fmla="*/ 254 h 505"/>
                  <a:gd name="T22" fmla="*/ 343 w 477"/>
                  <a:gd name="T23" fmla="*/ 214 h 505"/>
                  <a:gd name="T24" fmla="*/ 240 w 477"/>
                  <a:gd name="T25" fmla="*/ 111 h 505"/>
                  <a:gd name="T26" fmla="*/ 135 w 477"/>
                  <a:gd name="T27" fmla="*/ 214 h 505"/>
                  <a:gd name="T28" fmla="*/ 343 w 477"/>
                  <a:gd name="T29" fmla="*/ 214 h 5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477" h="505">
                    <a:moveTo>
                      <a:pt x="0" y="254"/>
                    </a:moveTo>
                    <a:cubicBezTo>
                      <a:pt x="0" y="253"/>
                      <a:pt x="0" y="253"/>
                      <a:pt x="0" y="253"/>
                    </a:cubicBezTo>
                    <a:cubicBezTo>
                      <a:pt x="0" y="114"/>
                      <a:pt x="99" y="0"/>
                      <a:pt x="240" y="0"/>
                    </a:cubicBezTo>
                    <a:cubicBezTo>
                      <a:pt x="402" y="0"/>
                      <a:pt x="477" y="126"/>
                      <a:pt x="477" y="263"/>
                    </a:cubicBezTo>
                    <a:cubicBezTo>
                      <a:pt x="477" y="274"/>
                      <a:pt x="476" y="287"/>
                      <a:pt x="475" y="300"/>
                    </a:cubicBezTo>
                    <a:cubicBezTo>
                      <a:pt x="137" y="300"/>
                      <a:pt x="137" y="300"/>
                      <a:pt x="137" y="300"/>
                    </a:cubicBezTo>
                    <a:cubicBezTo>
                      <a:pt x="151" y="362"/>
                      <a:pt x="194" y="395"/>
                      <a:pt x="256" y="395"/>
                    </a:cubicBezTo>
                    <a:cubicBezTo>
                      <a:pt x="302" y="395"/>
                      <a:pt x="335" y="380"/>
                      <a:pt x="373" y="345"/>
                    </a:cubicBezTo>
                    <a:cubicBezTo>
                      <a:pt x="452" y="415"/>
                      <a:pt x="452" y="415"/>
                      <a:pt x="452" y="415"/>
                    </a:cubicBezTo>
                    <a:cubicBezTo>
                      <a:pt x="407" y="471"/>
                      <a:pt x="342" y="505"/>
                      <a:pt x="254" y="505"/>
                    </a:cubicBezTo>
                    <a:cubicBezTo>
                      <a:pt x="108" y="505"/>
                      <a:pt x="0" y="403"/>
                      <a:pt x="0" y="254"/>
                    </a:cubicBezTo>
                    <a:close/>
                    <a:moveTo>
                      <a:pt x="343" y="214"/>
                    </a:moveTo>
                    <a:cubicBezTo>
                      <a:pt x="334" y="152"/>
                      <a:pt x="298" y="111"/>
                      <a:pt x="240" y="111"/>
                    </a:cubicBezTo>
                    <a:cubicBezTo>
                      <a:pt x="183" y="111"/>
                      <a:pt x="146" y="151"/>
                      <a:pt x="135" y="214"/>
                    </a:cubicBezTo>
                    <a:lnTo>
                      <a:pt x="343" y="214"/>
                    </a:lnTo>
                    <a:close/>
                  </a:path>
                </a:pathLst>
              </a:custGeom>
              <a:solidFill>
                <a:srgbClr val="4D144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14">
                <a:extLst>
                  <a:ext uri="{FF2B5EF4-FFF2-40B4-BE49-F238E27FC236}">
                    <a16:creationId xmlns:a16="http://schemas.microsoft.com/office/drawing/2014/main" id="{F7F6E1B7-B4ED-1699-C492-0032C5B8242D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5348015" y="938123"/>
                <a:ext cx="195486" cy="219867"/>
              </a:xfrm>
              <a:custGeom>
                <a:avLst/>
                <a:gdLst>
                  <a:gd name="T0" fmla="*/ 0 w 450"/>
                  <a:gd name="T1" fmla="*/ 254 h 505"/>
                  <a:gd name="T2" fmla="*/ 0 w 450"/>
                  <a:gd name="T3" fmla="*/ 253 h 505"/>
                  <a:gd name="T4" fmla="*/ 254 w 450"/>
                  <a:gd name="T5" fmla="*/ 0 h 505"/>
                  <a:gd name="T6" fmla="*/ 448 w 450"/>
                  <a:gd name="T7" fmla="*/ 82 h 505"/>
                  <a:gd name="T8" fmla="*/ 363 w 450"/>
                  <a:gd name="T9" fmla="*/ 172 h 505"/>
                  <a:gd name="T10" fmla="*/ 253 w 450"/>
                  <a:gd name="T11" fmla="*/ 119 h 505"/>
                  <a:gd name="T12" fmla="*/ 135 w 450"/>
                  <a:gd name="T13" fmla="*/ 251 h 505"/>
                  <a:gd name="T14" fmla="*/ 135 w 450"/>
                  <a:gd name="T15" fmla="*/ 253 h 505"/>
                  <a:gd name="T16" fmla="*/ 258 w 450"/>
                  <a:gd name="T17" fmla="*/ 387 h 505"/>
                  <a:gd name="T18" fmla="*/ 370 w 450"/>
                  <a:gd name="T19" fmla="*/ 335 h 505"/>
                  <a:gd name="T20" fmla="*/ 450 w 450"/>
                  <a:gd name="T21" fmla="*/ 416 h 505"/>
                  <a:gd name="T22" fmla="*/ 252 w 450"/>
                  <a:gd name="T23" fmla="*/ 505 h 505"/>
                  <a:gd name="T24" fmla="*/ 0 w 450"/>
                  <a:gd name="T25" fmla="*/ 254 h 5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50" h="505">
                    <a:moveTo>
                      <a:pt x="0" y="254"/>
                    </a:moveTo>
                    <a:cubicBezTo>
                      <a:pt x="0" y="253"/>
                      <a:pt x="0" y="253"/>
                      <a:pt x="0" y="253"/>
                    </a:cubicBezTo>
                    <a:cubicBezTo>
                      <a:pt x="0" y="114"/>
                      <a:pt x="106" y="0"/>
                      <a:pt x="254" y="0"/>
                    </a:cubicBezTo>
                    <a:cubicBezTo>
                      <a:pt x="345" y="0"/>
                      <a:pt x="402" y="31"/>
                      <a:pt x="448" y="82"/>
                    </a:cubicBezTo>
                    <a:cubicBezTo>
                      <a:pt x="363" y="172"/>
                      <a:pt x="363" y="172"/>
                      <a:pt x="363" y="172"/>
                    </a:cubicBezTo>
                    <a:cubicBezTo>
                      <a:pt x="333" y="139"/>
                      <a:pt x="302" y="119"/>
                      <a:pt x="253" y="119"/>
                    </a:cubicBezTo>
                    <a:cubicBezTo>
                      <a:pt x="184" y="119"/>
                      <a:pt x="135" y="179"/>
                      <a:pt x="135" y="251"/>
                    </a:cubicBezTo>
                    <a:cubicBezTo>
                      <a:pt x="135" y="253"/>
                      <a:pt x="135" y="253"/>
                      <a:pt x="135" y="253"/>
                    </a:cubicBezTo>
                    <a:cubicBezTo>
                      <a:pt x="135" y="327"/>
                      <a:pt x="183" y="387"/>
                      <a:pt x="258" y="387"/>
                    </a:cubicBezTo>
                    <a:cubicBezTo>
                      <a:pt x="305" y="387"/>
                      <a:pt x="336" y="367"/>
                      <a:pt x="370" y="335"/>
                    </a:cubicBezTo>
                    <a:cubicBezTo>
                      <a:pt x="450" y="416"/>
                      <a:pt x="450" y="416"/>
                      <a:pt x="450" y="416"/>
                    </a:cubicBezTo>
                    <a:cubicBezTo>
                      <a:pt x="403" y="468"/>
                      <a:pt x="349" y="505"/>
                      <a:pt x="252" y="505"/>
                    </a:cubicBezTo>
                    <a:cubicBezTo>
                      <a:pt x="106" y="505"/>
                      <a:pt x="0" y="393"/>
                      <a:pt x="0" y="254"/>
                    </a:cubicBezTo>
                    <a:close/>
                  </a:path>
                </a:pathLst>
              </a:custGeom>
              <a:solidFill>
                <a:srgbClr val="4D144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15">
                <a:extLst>
                  <a:ext uri="{FF2B5EF4-FFF2-40B4-BE49-F238E27FC236}">
                    <a16:creationId xmlns:a16="http://schemas.microsoft.com/office/drawing/2014/main" id="{114EE99C-9EC5-3C6C-64A0-3764DA0E337F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5553254" y="866312"/>
                <a:ext cx="193270" cy="286802"/>
              </a:xfrm>
              <a:custGeom>
                <a:avLst/>
                <a:gdLst>
                  <a:gd name="T0" fmla="*/ 0 w 445"/>
                  <a:gd name="T1" fmla="*/ 0 h 660"/>
                  <a:gd name="T2" fmla="*/ 138 w 445"/>
                  <a:gd name="T3" fmla="*/ 0 h 660"/>
                  <a:gd name="T4" fmla="*/ 138 w 445"/>
                  <a:gd name="T5" fmla="*/ 244 h 660"/>
                  <a:gd name="T6" fmla="*/ 280 w 445"/>
                  <a:gd name="T7" fmla="*/ 166 h 660"/>
                  <a:gd name="T8" fmla="*/ 445 w 445"/>
                  <a:gd name="T9" fmla="*/ 346 h 660"/>
                  <a:gd name="T10" fmla="*/ 445 w 445"/>
                  <a:gd name="T11" fmla="*/ 660 h 660"/>
                  <a:gd name="T12" fmla="*/ 307 w 445"/>
                  <a:gd name="T13" fmla="*/ 660 h 660"/>
                  <a:gd name="T14" fmla="*/ 307 w 445"/>
                  <a:gd name="T15" fmla="*/ 390 h 660"/>
                  <a:gd name="T16" fmla="*/ 224 w 445"/>
                  <a:gd name="T17" fmla="*/ 291 h 660"/>
                  <a:gd name="T18" fmla="*/ 138 w 445"/>
                  <a:gd name="T19" fmla="*/ 390 h 660"/>
                  <a:gd name="T20" fmla="*/ 138 w 445"/>
                  <a:gd name="T21" fmla="*/ 660 h 660"/>
                  <a:gd name="T22" fmla="*/ 0 w 445"/>
                  <a:gd name="T23" fmla="*/ 660 h 660"/>
                  <a:gd name="T24" fmla="*/ 0 w 445"/>
                  <a:gd name="T25" fmla="*/ 0 h 6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45" h="660">
                    <a:moveTo>
                      <a:pt x="0" y="0"/>
                    </a:moveTo>
                    <a:cubicBezTo>
                      <a:pt x="138" y="0"/>
                      <a:pt x="138" y="0"/>
                      <a:pt x="138" y="0"/>
                    </a:cubicBezTo>
                    <a:cubicBezTo>
                      <a:pt x="138" y="244"/>
                      <a:pt x="138" y="244"/>
                      <a:pt x="138" y="244"/>
                    </a:cubicBezTo>
                    <a:cubicBezTo>
                      <a:pt x="169" y="203"/>
                      <a:pt x="210" y="166"/>
                      <a:pt x="280" y="166"/>
                    </a:cubicBezTo>
                    <a:cubicBezTo>
                      <a:pt x="384" y="166"/>
                      <a:pt x="445" y="235"/>
                      <a:pt x="445" y="346"/>
                    </a:cubicBezTo>
                    <a:cubicBezTo>
                      <a:pt x="445" y="660"/>
                      <a:pt x="445" y="660"/>
                      <a:pt x="445" y="660"/>
                    </a:cubicBezTo>
                    <a:cubicBezTo>
                      <a:pt x="307" y="660"/>
                      <a:pt x="307" y="660"/>
                      <a:pt x="307" y="660"/>
                    </a:cubicBezTo>
                    <a:cubicBezTo>
                      <a:pt x="307" y="390"/>
                      <a:pt x="307" y="390"/>
                      <a:pt x="307" y="390"/>
                    </a:cubicBezTo>
                    <a:cubicBezTo>
                      <a:pt x="307" y="324"/>
                      <a:pt x="276" y="291"/>
                      <a:pt x="224" y="291"/>
                    </a:cubicBezTo>
                    <a:cubicBezTo>
                      <a:pt x="171" y="291"/>
                      <a:pt x="138" y="324"/>
                      <a:pt x="138" y="390"/>
                    </a:cubicBezTo>
                    <a:cubicBezTo>
                      <a:pt x="138" y="660"/>
                      <a:pt x="138" y="660"/>
                      <a:pt x="138" y="660"/>
                    </a:cubicBezTo>
                    <a:cubicBezTo>
                      <a:pt x="0" y="660"/>
                      <a:pt x="0" y="660"/>
                      <a:pt x="0" y="66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4D144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16">
                <a:extLst>
                  <a:ext uri="{FF2B5EF4-FFF2-40B4-BE49-F238E27FC236}">
                    <a16:creationId xmlns:a16="http://schemas.microsoft.com/office/drawing/2014/main" id="{ECCFB330-8F90-459F-B1B5-7717B235054B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5762039" y="938123"/>
                <a:ext cx="192827" cy="214991"/>
              </a:xfrm>
              <a:custGeom>
                <a:avLst/>
                <a:gdLst>
                  <a:gd name="T0" fmla="*/ 0 w 444"/>
                  <a:gd name="T1" fmla="*/ 9 h 494"/>
                  <a:gd name="T2" fmla="*/ 137 w 444"/>
                  <a:gd name="T3" fmla="*/ 9 h 494"/>
                  <a:gd name="T4" fmla="*/ 137 w 444"/>
                  <a:gd name="T5" fmla="*/ 78 h 494"/>
                  <a:gd name="T6" fmla="*/ 279 w 444"/>
                  <a:gd name="T7" fmla="*/ 0 h 494"/>
                  <a:gd name="T8" fmla="*/ 444 w 444"/>
                  <a:gd name="T9" fmla="*/ 180 h 494"/>
                  <a:gd name="T10" fmla="*/ 444 w 444"/>
                  <a:gd name="T11" fmla="*/ 494 h 494"/>
                  <a:gd name="T12" fmla="*/ 306 w 444"/>
                  <a:gd name="T13" fmla="*/ 494 h 494"/>
                  <a:gd name="T14" fmla="*/ 306 w 444"/>
                  <a:gd name="T15" fmla="*/ 224 h 494"/>
                  <a:gd name="T16" fmla="*/ 223 w 444"/>
                  <a:gd name="T17" fmla="*/ 125 h 494"/>
                  <a:gd name="T18" fmla="*/ 137 w 444"/>
                  <a:gd name="T19" fmla="*/ 224 h 494"/>
                  <a:gd name="T20" fmla="*/ 137 w 444"/>
                  <a:gd name="T21" fmla="*/ 494 h 494"/>
                  <a:gd name="T22" fmla="*/ 0 w 444"/>
                  <a:gd name="T23" fmla="*/ 494 h 494"/>
                  <a:gd name="T24" fmla="*/ 0 w 444"/>
                  <a:gd name="T25" fmla="*/ 9 h 4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44" h="494">
                    <a:moveTo>
                      <a:pt x="0" y="9"/>
                    </a:moveTo>
                    <a:cubicBezTo>
                      <a:pt x="137" y="9"/>
                      <a:pt x="137" y="9"/>
                      <a:pt x="137" y="9"/>
                    </a:cubicBezTo>
                    <a:cubicBezTo>
                      <a:pt x="137" y="78"/>
                      <a:pt x="137" y="78"/>
                      <a:pt x="137" y="78"/>
                    </a:cubicBezTo>
                    <a:cubicBezTo>
                      <a:pt x="169" y="37"/>
                      <a:pt x="210" y="0"/>
                      <a:pt x="279" y="0"/>
                    </a:cubicBezTo>
                    <a:cubicBezTo>
                      <a:pt x="383" y="0"/>
                      <a:pt x="444" y="69"/>
                      <a:pt x="444" y="180"/>
                    </a:cubicBezTo>
                    <a:cubicBezTo>
                      <a:pt x="444" y="494"/>
                      <a:pt x="444" y="494"/>
                      <a:pt x="444" y="494"/>
                    </a:cubicBezTo>
                    <a:cubicBezTo>
                      <a:pt x="306" y="494"/>
                      <a:pt x="306" y="494"/>
                      <a:pt x="306" y="494"/>
                    </a:cubicBezTo>
                    <a:cubicBezTo>
                      <a:pt x="306" y="224"/>
                      <a:pt x="306" y="224"/>
                      <a:pt x="306" y="224"/>
                    </a:cubicBezTo>
                    <a:cubicBezTo>
                      <a:pt x="306" y="158"/>
                      <a:pt x="276" y="125"/>
                      <a:pt x="223" y="125"/>
                    </a:cubicBezTo>
                    <a:cubicBezTo>
                      <a:pt x="171" y="125"/>
                      <a:pt x="137" y="158"/>
                      <a:pt x="137" y="224"/>
                    </a:cubicBezTo>
                    <a:cubicBezTo>
                      <a:pt x="137" y="494"/>
                      <a:pt x="137" y="494"/>
                      <a:pt x="137" y="494"/>
                    </a:cubicBezTo>
                    <a:cubicBezTo>
                      <a:pt x="0" y="494"/>
                      <a:pt x="0" y="494"/>
                      <a:pt x="0" y="494"/>
                    </a:cubicBez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4D144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17">
                <a:extLst>
                  <a:ext uri="{FF2B5EF4-FFF2-40B4-BE49-F238E27FC236}">
                    <a16:creationId xmlns:a16="http://schemas.microsoft.com/office/drawing/2014/main" id="{89A34987-E431-2A93-3D62-912217C1C041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5967277" y="938123"/>
                <a:ext cx="228289" cy="219867"/>
              </a:xfrm>
              <a:custGeom>
                <a:avLst/>
                <a:gdLst>
                  <a:gd name="T0" fmla="*/ 0 w 525"/>
                  <a:gd name="T1" fmla="*/ 254 h 505"/>
                  <a:gd name="T2" fmla="*/ 0 w 525"/>
                  <a:gd name="T3" fmla="*/ 253 h 505"/>
                  <a:gd name="T4" fmla="*/ 263 w 525"/>
                  <a:gd name="T5" fmla="*/ 0 h 505"/>
                  <a:gd name="T6" fmla="*/ 525 w 525"/>
                  <a:gd name="T7" fmla="*/ 251 h 505"/>
                  <a:gd name="T8" fmla="*/ 525 w 525"/>
                  <a:gd name="T9" fmla="*/ 253 h 505"/>
                  <a:gd name="T10" fmla="*/ 262 w 525"/>
                  <a:gd name="T11" fmla="*/ 505 h 505"/>
                  <a:gd name="T12" fmla="*/ 0 w 525"/>
                  <a:gd name="T13" fmla="*/ 254 h 505"/>
                  <a:gd name="T14" fmla="*/ 389 w 525"/>
                  <a:gd name="T15" fmla="*/ 254 h 505"/>
                  <a:gd name="T16" fmla="*/ 389 w 525"/>
                  <a:gd name="T17" fmla="*/ 253 h 505"/>
                  <a:gd name="T18" fmla="*/ 262 w 525"/>
                  <a:gd name="T19" fmla="*/ 119 h 505"/>
                  <a:gd name="T20" fmla="*/ 136 w 525"/>
                  <a:gd name="T21" fmla="*/ 251 h 505"/>
                  <a:gd name="T22" fmla="*/ 136 w 525"/>
                  <a:gd name="T23" fmla="*/ 253 h 505"/>
                  <a:gd name="T24" fmla="*/ 263 w 525"/>
                  <a:gd name="T25" fmla="*/ 387 h 505"/>
                  <a:gd name="T26" fmla="*/ 389 w 525"/>
                  <a:gd name="T27" fmla="*/ 254 h 5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25" h="505">
                    <a:moveTo>
                      <a:pt x="0" y="254"/>
                    </a:moveTo>
                    <a:cubicBezTo>
                      <a:pt x="0" y="253"/>
                      <a:pt x="0" y="253"/>
                      <a:pt x="0" y="253"/>
                    </a:cubicBezTo>
                    <a:cubicBezTo>
                      <a:pt x="0" y="113"/>
                      <a:pt x="112" y="0"/>
                      <a:pt x="263" y="0"/>
                    </a:cubicBezTo>
                    <a:cubicBezTo>
                      <a:pt x="414" y="0"/>
                      <a:pt x="525" y="111"/>
                      <a:pt x="525" y="251"/>
                    </a:cubicBezTo>
                    <a:cubicBezTo>
                      <a:pt x="525" y="253"/>
                      <a:pt x="525" y="253"/>
                      <a:pt x="525" y="253"/>
                    </a:cubicBezTo>
                    <a:cubicBezTo>
                      <a:pt x="525" y="392"/>
                      <a:pt x="413" y="505"/>
                      <a:pt x="262" y="505"/>
                    </a:cubicBezTo>
                    <a:cubicBezTo>
                      <a:pt x="111" y="505"/>
                      <a:pt x="0" y="394"/>
                      <a:pt x="0" y="254"/>
                    </a:cubicBezTo>
                    <a:close/>
                    <a:moveTo>
                      <a:pt x="389" y="254"/>
                    </a:moveTo>
                    <a:cubicBezTo>
                      <a:pt x="389" y="253"/>
                      <a:pt x="389" y="253"/>
                      <a:pt x="389" y="253"/>
                    </a:cubicBezTo>
                    <a:cubicBezTo>
                      <a:pt x="389" y="181"/>
                      <a:pt x="338" y="119"/>
                      <a:pt x="262" y="119"/>
                    </a:cubicBezTo>
                    <a:cubicBezTo>
                      <a:pt x="183" y="119"/>
                      <a:pt x="136" y="179"/>
                      <a:pt x="136" y="251"/>
                    </a:cubicBezTo>
                    <a:cubicBezTo>
                      <a:pt x="136" y="253"/>
                      <a:pt x="136" y="253"/>
                      <a:pt x="136" y="253"/>
                    </a:cubicBezTo>
                    <a:cubicBezTo>
                      <a:pt x="136" y="324"/>
                      <a:pt x="187" y="387"/>
                      <a:pt x="263" y="387"/>
                    </a:cubicBezTo>
                    <a:cubicBezTo>
                      <a:pt x="342" y="387"/>
                      <a:pt x="389" y="326"/>
                      <a:pt x="389" y="254"/>
                    </a:cubicBezTo>
                    <a:close/>
                  </a:path>
                </a:pathLst>
              </a:custGeom>
              <a:solidFill>
                <a:srgbClr val="4D144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Rectangle 18">
                <a:extLst>
                  <a:ext uri="{FF2B5EF4-FFF2-40B4-BE49-F238E27FC236}">
                    <a16:creationId xmlns:a16="http://schemas.microsoft.com/office/drawing/2014/main" id="{1F951D7F-BED8-991E-3496-7DA93E8148FD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6207091" y="866312"/>
                <a:ext cx="59843" cy="286802"/>
              </a:xfrm>
              <a:prstGeom prst="rect">
                <a:avLst/>
              </a:prstGeom>
              <a:solidFill>
                <a:srgbClr val="4D144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" name="Freeform 19">
                <a:extLst>
                  <a:ext uri="{FF2B5EF4-FFF2-40B4-BE49-F238E27FC236}">
                    <a16:creationId xmlns:a16="http://schemas.microsoft.com/office/drawing/2014/main" id="{272CCB53-F367-9D8A-5671-D442F70CF858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6278460" y="938123"/>
                <a:ext cx="228732" cy="219867"/>
              </a:xfrm>
              <a:custGeom>
                <a:avLst/>
                <a:gdLst>
                  <a:gd name="T0" fmla="*/ 0 w 526"/>
                  <a:gd name="T1" fmla="*/ 254 h 505"/>
                  <a:gd name="T2" fmla="*/ 0 w 526"/>
                  <a:gd name="T3" fmla="*/ 253 h 505"/>
                  <a:gd name="T4" fmla="*/ 264 w 526"/>
                  <a:gd name="T5" fmla="*/ 0 h 505"/>
                  <a:gd name="T6" fmla="*/ 526 w 526"/>
                  <a:gd name="T7" fmla="*/ 251 h 505"/>
                  <a:gd name="T8" fmla="*/ 526 w 526"/>
                  <a:gd name="T9" fmla="*/ 253 h 505"/>
                  <a:gd name="T10" fmla="*/ 262 w 526"/>
                  <a:gd name="T11" fmla="*/ 505 h 505"/>
                  <a:gd name="T12" fmla="*/ 0 w 526"/>
                  <a:gd name="T13" fmla="*/ 254 h 505"/>
                  <a:gd name="T14" fmla="*/ 390 w 526"/>
                  <a:gd name="T15" fmla="*/ 254 h 505"/>
                  <a:gd name="T16" fmla="*/ 390 w 526"/>
                  <a:gd name="T17" fmla="*/ 253 h 505"/>
                  <a:gd name="T18" fmla="*/ 262 w 526"/>
                  <a:gd name="T19" fmla="*/ 119 h 505"/>
                  <a:gd name="T20" fmla="*/ 136 w 526"/>
                  <a:gd name="T21" fmla="*/ 251 h 505"/>
                  <a:gd name="T22" fmla="*/ 136 w 526"/>
                  <a:gd name="T23" fmla="*/ 253 h 505"/>
                  <a:gd name="T24" fmla="*/ 264 w 526"/>
                  <a:gd name="T25" fmla="*/ 387 h 505"/>
                  <a:gd name="T26" fmla="*/ 390 w 526"/>
                  <a:gd name="T27" fmla="*/ 254 h 5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26" h="505">
                    <a:moveTo>
                      <a:pt x="0" y="254"/>
                    </a:moveTo>
                    <a:cubicBezTo>
                      <a:pt x="0" y="253"/>
                      <a:pt x="0" y="253"/>
                      <a:pt x="0" y="253"/>
                    </a:cubicBezTo>
                    <a:cubicBezTo>
                      <a:pt x="0" y="113"/>
                      <a:pt x="113" y="0"/>
                      <a:pt x="264" y="0"/>
                    </a:cubicBezTo>
                    <a:cubicBezTo>
                      <a:pt x="414" y="0"/>
                      <a:pt x="526" y="111"/>
                      <a:pt x="526" y="251"/>
                    </a:cubicBezTo>
                    <a:cubicBezTo>
                      <a:pt x="526" y="253"/>
                      <a:pt x="526" y="253"/>
                      <a:pt x="526" y="253"/>
                    </a:cubicBezTo>
                    <a:cubicBezTo>
                      <a:pt x="526" y="392"/>
                      <a:pt x="413" y="505"/>
                      <a:pt x="262" y="505"/>
                    </a:cubicBezTo>
                    <a:cubicBezTo>
                      <a:pt x="112" y="505"/>
                      <a:pt x="0" y="394"/>
                      <a:pt x="0" y="254"/>
                    </a:cubicBezTo>
                    <a:close/>
                    <a:moveTo>
                      <a:pt x="390" y="254"/>
                    </a:moveTo>
                    <a:cubicBezTo>
                      <a:pt x="390" y="253"/>
                      <a:pt x="390" y="253"/>
                      <a:pt x="390" y="253"/>
                    </a:cubicBezTo>
                    <a:cubicBezTo>
                      <a:pt x="390" y="181"/>
                      <a:pt x="338" y="119"/>
                      <a:pt x="262" y="119"/>
                    </a:cubicBezTo>
                    <a:cubicBezTo>
                      <a:pt x="183" y="119"/>
                      <a:pt x="136" y="179"/>
                      <a:pt x="136" y="251"/>
                    </a:cubicBezTo>
                    <a:cubicBezTo>
                      <a:pt x="136" y="253"/>
                      <a:pt x="136" y="253"/>
                      <a:pt x="136" y="253"/>
                    </a:cubicBezTo>
                    <a:cubicBezTo>
                      <a:pt x="136" y="324"/>
                      <a:pt x="188" y="387"/>
                      <a:pt x="264" y="387"/>
                    </a:cubicBezTo>
                    <a:cubicBezTo>
                      <a:pt x="343" y="387"/>
                      <a:pt x="390" y="326"/>
                      <a:pt x="390" y="254"/>
                    </a:cubicBezTo>
                    <a:close/>
                  </a:path>
                </a:pathLst>
              </a:custGeom>
              <a:solidFill>
                <a:srgbClr val="4D144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" name="Freeform 20">
                <a:extLst>
                  <a:ext uri="{FF2B5EF4-FFF2-40B4-BE49-F238E27FC236}">
                    <a16:creationId xmlns:a16="http://schemas.microsoft.com/office/drawing/2014/main" id="{ECF911E9-8158-C08D-23FE-13CCAFED78D2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6516057" y="938123"/>
                <a:ext cx="221197" cy="278823"/>
              </a:xfrm>
              <a:custGeom>
                <a:avLst/>
                <a:gdLst>
                  <a:gd name="T0" fmla="*/ 24 w 509"/>
                  <a:gd name="T1" fmla="*/ 590 h 641"/>
                  <a:gd name="T2" fmla="*/ 71 w 509"/>
                  <a:gd name="T3" fmla="*/ 487 h 641"/>
                  <a:gd name="T4" fmla="*/ 235 w 509"/>
                  <a:gd name="T5" fmla="*/ 531 h 641"/>
                  <a:gd name="T6" fmla="*/ 373 w 509"/>
                  <a:gd name="T7" fmla="*/ 399 h 641"/>
                  <a:gd name="T8" fmla="*/ 373 w 509"/>
                  <a:gd name="T9" fmla="*/ 376 h 641"/>
                  <a:gd name="T10" fmla="*/ 215 w 509"/>
                  <a:gd name="T11" fmla="*/ 454 h 641"/>
                  <a:gd name="T12" fmla="*/ 0 w 509"/>
                  <a:gd name="T13" fmla="*/ 228 h 641"/>
                  <a:gd name="T14" fmla="*/ 0 w 509"/>
                  <a:gd name="T15" fmla="*/ 226 h 641"/>
                  <a:gd name="T16" fmla="*/ 215 w 509"/>
                  <a:gd name="T17" fmla="*/ 0 h 641"/>
                  <a:gd name="T18" fmla="*/ 372 w 509"/>
                  <a:gd name="T19" fmla="*/ 72 h 641"/>
                  <a:gd name="T20" fmla="*/ 372 w 509"/>
                  <a:gd name="T21" fmla="*/ 9 h 641"/>
                  <a:gd name="T22" fmla="*/ 509 w 509"/>
                  <a:gd name="T23" fmla="*/ 9 h 641"/>
                  <a:gd name="T24" fmla="*/ 509 w 509"/>
                  <a:gd name="T25" fmla="*/ 385 h 641"/>
                  <a:gd name="T26" fmla="*/ 448 w 509"/>
                  <a:gd name="T27" fmla="*/ 576 h 641"/>
                  <a:gd name="T28" fmla="*/ 239 w 509"/>
                  <a:gd name="T29" fmla="*/ 641 h 641"/>
                  <a:gd name="T30" fmla="*/ 24 w 509"/>
                  <a:gd name="T31" fmla="*/ 590 h 641"/>
                  <a:gd name="T32" fmla="*/ 373 w 509"/>
                  <a:gd name="T33" fmla="*/ 228 h 641"/>
                  <a:gd name="T34" fmla="*/ 373 w 509"/>
                  <a:gd name="T35" fmla="*/ 226 h 641"/>
                  <a:gd name="T36" fmla="*/ 255 w 509"/>
                  <a:gd name="T37" fmla="*/ 114 h 641"/>
                  <a:gd name="T38" fmla="*/ 137 w 509"/>
                  <a:gd name="T39" fmla="*/ 226 h 641"/>
                  <a:gd name="T40" fmla="*/ 137 w 509"/>
                  <a:gd name="T41" fmla="*/ 228 h 641"/>
                  <a:gd name="T42" fmla="*/ 255 w 509"/>
                  <a:gd name="T43" fmla="*/ 340 h 641"/>
                  <a:gd name="T44" fmla="*/ 373 w 509"/>
                  <a:gd name="T45" fmla="*/ 228 h 6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509" h="641">
                    <a:moveTo>
                      <a:pt x="24" y="590"/>
                    </a:moveTo>
                    <a:cubicBezTo>
                      <a:pt x="71" y="487"/>
                      <a:pt x="71" y="487"/>
                      <a:pt x="71" y="487"/>
                    </a:cubicBezTo>
                    <a:cubicBezTo>
                      <a:pt x="121" y="515"/>
                      <a:pt x="171" y="531"/>
                      <a:pt x="235" y="531"/>
                    </a:cubicBezTo>
                    <a:cubicBezTo>
                      <a:pt x="329" y="531"/>
                      <a:pt x="373" y="486"/>
                      <a:pt x="373" y="399"/>
                    </a:cubicBezTo>
                    <a:cubicBezTo>
                      <a:pt x="373" y="376"/>
                      <a:pt x="373" y="376"/>
                      <a:pt x="373" y="376"/>
                    </a:cubicBezTo>
                    <a:cubicBezTo>
                      <a:pt x="333" y="425"/>
                      <a:pt x="288" y="454"/>
                      <a:pt x="215" y="454"/>
                    </a:cubicBezTo>
                    <a:cubicBezTo>
                      <a:pt x="102" y="454"/>
                      <a:pt x="0" y="372"/>
                      <a:pt x="0" y="228"/>
                    </a:cubicBezTo>
                    <a:cubicBezTo>
                      <a:pt x="0" y="226"/>
                      <a:pt x="0" y="226"/>
                      <a:pt x="0" y="226"/>
                    </a:cubicBezTo>
                    <a:cubicBezTo>
                      <a:pt x="0" y="82"/>
                      <a:pt x="104" y="0"/>
                      <a:pt x="215" y="0"/>
                    </a:cubicBezTo>
                    <a:cubicBezTo>
                      <a:pt x="290" y="0"/>
                      <a:pt x="334" y="32"/>
                      <a:pt x="372" y="72"/>
                    </a:cubicBezTo>
                    <a:cubicBezTo>
                      <a:pt x="372" y="9"/>
                      <a:pt x="372" y="9"/>
                      <a:pt x="372" y="9"/>
                    </a:cubicBezTo>
                    <a:cubicBezTo>
                      <a:pt x="509" y="9"/>
                      <a:pt x="509" y="9"/>
                      <a:pt x="509" y="9"/>
                    </a:cubicBezTo>
                    <a:cubicBezTo>
                      <a:pt x="509" y="385"/>
                      <a:pt x="509" y="385"/>
                      <a:pt x="509" y="385"/>
                    </a:cubicBezTo>
                    <a:cubicBezTo>
                      <a:pt x="509" y="472"/>
                      <a:pt x="488" y="535"/>
                      <a:pt x="448" y="576"/>
                    </a:cubicBezTo>
                    <a:cubicBezTo>
                      <a:pt x="402" y="621"/>
                      <a:pt x="333" y="641"/>
                      <a:pt x="239" y="641"/>
                    </a:cubicBezTo>
                    <a:cubicBezTo>
                      <a:pt x="160" y="641"/>
                      <a:pt x="86" y="623"/>
                      <a:pt x="24" y="590"/>
                    </a:cubicBezTo>
                    <a:close/>
                    <a:moveTo>
                      <a:pt x="373" y="228"/>
                    </a:moveTo>
                    <a:cubicBezTo>
                      <a:pt x="373" y="226"/>
                      <a:pt x="373" y="226"/>
                      <a:pt x="373" y="226"/>
                    </a:cubicBezTo>
                    <a:cubicBezTo>
                      <a:pt x="373" y="160"/>
                      <a:pt x="322" y="114"/>
                      <a:pt x="255" y="114"/>
                    </a:cubicBezTo>
                    <a:cubicBezTo>
                      <a:pt x="188" y="114"/>
                      <a:pt x="137" y="160"/>
                      <a:pt x="137" y="226"/>
                    </a:cubicBezTo>
                    <a:cubicBezTo>
                      <a:pt x="137" y="228"/>
                      <a:pt x="137" y="228"/>
                      <a:pt x="137" y="228"/>
                    </a:cubicBezTo>
                    <a:cubicBezTo>
                      <a:pt x="137" y="295"/>
                      <a:pt x="188" y="340"/>
                      <a:pt x="255" y="340"/>
                    </a:cubicBezTo>
                    <a:cubicBezTo>
                      <a:pt x="322" y="340"/>
                      <a:pt x="373" y="294"/>
                      <a:pt x="373" y="228"/>
                    </a:cubicBezTo>
                    <a:close/>
                  </a:path>
                </a:pathLst>
              </a:custGeom>
              <a:solidFill>
                <a:srgbClr val="4D144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" name="Freeform 21">
                <a:extLst>
                  <a:ext uri="{FF2B5EF4-FFF2-40B4-BE49-F238E27FC236}">
                    <a16:creationId xmlns:a16="http://schemas.microsoft.com/office/drawing/2014/main" id="{094B2A0F-EF14-8BE6-B468-54D6F6277E81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6747450" y="942113"/>
                <a:ext cx="219424" cy="275277"/>
              </a:xfrm>
              <a:custGeom>
                <a:avLst/>
                <a:gdLst>
                  <a:gd name="T0" fmla="*/ 362 w 505"/>
                  <a:gd name="T1" fmla="*/ 0 h 633"/>
                  <a:gd name="T2" fmla="*/ 505 w 505"/>
                  <a:gd name="T3" fmla="*/ 0 h 633"/>
                  <a:gd name="T4" fmla="*/ 319 w 505"/>
                  <a:gd name="T5" fmla="*/ 497 h 633"/>
                  <a:gd name="T6" fmla="*/ 159 w 505"/>
                  <a:gd name="T7" fmla="*/ 633 h 633"/>
                  <a:gd name="T8" fmla="*/ 37 w 505"/>
                  <a:gd name="T9" fmla="*/ 599 h 633"/>
                  <a:gd name="T10" fmla="*/ 83 w 505"/>
                  <a:gd name="T11" fmla="*/ 500 h 633"/>
                  <a:gd name="T12" fmla="*/ 142 w 505"/>
                  <a:gd name="T13" fmla="*/ 519 h 633"/>
                  <a:gd name="T14" fmla="*/ 190 w 505"/>
                  <a:gd name="T15" fmla="*/ 487 h 633"/>
                  <a:gd name="T16" fmla="*/ 0 w 505"/>
                  <a:gd name="T17" fmla="*/ 0 h 633"/>
                  <a:gd name="T18" fmla="*/ 146 w 505"/>
                  <a:gd name="T19" fmla="*/ 0 h 633"/>
                  <a:gd name="T20" fmla="*/ 256 w 505"/>
                  <a:gd name="T21" fmla="*/ 331 h 633"/>
                  <a:gd name="T22" fmla="*/ 362 w 505"/>
                  <a:gd name="T23" fmla="*/ 0 h 6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05" h="633">
                    <a:moveTo>
                      <a:pt x="362" y="0"/>
                    </a:moveTo>
                    <a:cubicBezTo>
                      <a:pt x="505" y="0"/>
                      <a:pt x="505" y="0"/>
                      <a:pt x="505" y="0"/>
                    </a:cubicBezTo>
                    <a:cubicBezTo>
                      <a:pt x="319" y="497"/>
                      <a:pt x="319" y="497"/>
                      <a:pt x="319" y="497"/>
                    </a:cubicBezTo>
                    <a:cubicBezTo>
                      <a:pt x="282" y="596"/>
                      <a:pt x="242" y="633"/>
                      <a:pt x="159" y="633"/>
                    </a:cubicBezTo>
                    <a:cubicBezTo>
                      <a:pt x="110" y="633"/>
                      <a:pt x="73" y="620"/>
                      <a:pt x="37" y="599"/>
                    </a:cubicBezTo>
                    <a:cubicBezTo>
                      <a:pt x="83" y="500"/>
                      <a:pt x="83" y="500"/>
                      <a:pt x="83" y="500"/>
                    </a:cubicBezTo>
                    <a:cubicBezTo>
                      <a:pt x="101" y="511"/>
                      <a:pt x="124" y="519"/>
                      <a:pt x="142" y="519"/>
                    </a:cubicBezTo>
                    <a:cubicBezTo>
                      <a:pt x="166" y="519"/>
                      <a:pt x="178" y="512"/>
                      <a:pt x="190" y="487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46" y="0"/>
                      <a:pt x="146" y="0"/>
                      <a:pt x="146" y="0"/>
                    </a:cubicBezTo>
                    <a:cubicBezTo>
                      <a:pt x="256" y="331"/>
                      <a:pt x="256" y="331"/>
                      <a:pt x="256" y="331"/>
                    </a:cubicBezTo>
                    <a:lnTo>
                      <a:pt x="362" y="0"/>
                    </a:lnTo>
                    <a:close/>
                  </a:path>
                </a:pathLst>
              </a:custGeom>
              <a:solidFill>
                <a:srgbClr val="4D144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" name="Freeform 22">
                <a:extLst>
                  <a:ext uri="{FF2B5EF4-FFF2-40B4-BE49-F238E27FC236}">
                    <a16:creationId xmlns:a16="http://schemas.microsoft.com/office/drawing/2014/main" id="{BD80DF37-D70A-5EC4-04A2-4E73C4038CB0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6005842" y="1258171"/>
                <a:ext cx="132541" cy="290348"/>
              </a:xfrm>
              <a:custGeom>
                <a:avLst/>
                <a:gdLst>
                  <a:gd name="T0" fmla="*/ 57 w 305"/>
                  <a:gd name="T1" fmla="*/ 299 h 667"/>
                  <a:gd name="T2" fmla="*/ 0 w 305"/>
                  <a:gd name="T3" fmla="*/ 299 h 667"/>
                  <a:gd name="T4" fmla="*/ 0 w 305"/>
                  <a:gd name="T5" fmla="*/ 186 h 667"/>
                  <a:gd name="T6" fmla="*/ 57 w 305"/>
                  <a:gd name="T7" fmla="*/ 186 h 667"/>
                  <a:gd name="T8" fmla="*/ 57 w 305"/>
                  <a:gd name="T9" fmla="*/ 155 h 667"/>
                  <a:gd name="T10" fmla="*/ 96 w 305"/>
                  <a:gd name="T11" fmla="*/ 38 h 667"/>
                  <a:gd name="T12" fmla="*/ 208 w 305"/>
                  <a:gd name="T13" fmla="*/ 0 h 667"/>
                  <a:gd name="T14" fmla="*/ 305 w 305"/>
                  <a:gd name="T15" fmla="*/ 13 h 667"/>
                  <a:gd name="T16" fmla="*/ 305 w 305"/>
                  <a:gd name="T17" fmla="*/ 127 h 667"/>
                  <a:gd name="T18" fmla="*/ 243 w 305"/>
                  <a:gd name="T19" fmla="*/ 115 h 667"/>
                  <a:gd name="T20" fmla="*/ 193 w 305"/>
                  <a:gd name="T21" fmla="*/ 168 h 667"/>
                  <a:gd name="T22" fmla="*/ 193 w 305"/>
                  <a:gd name="T23" fmla="*/ 187 h 667"/>
                  <a:gd name="T24" fmla="*/ 305 w 305"/>
                  <a:gd name="T25" fmla="*/ 187 h 667"/>
                  <a:gd name="T26" fmla="*/ 305 w 305"/>
                  <a:gd name="T27" fmla="*/ 299 h 667"/>
                  <a:gd name="T28" fmla="*/ 195 w 305"/>
                  <a:gd name="T29" fmla="*/ 299 h 667"/>
                  <a:gd name="T30" fmla="*/ 195 w 305"/>
                  <a:gd name="T31" fmla="*/ 667 h 667"/>
                  <a:gd name="T32" fmla="*/ 57 w 305"/>
                  <a:gd name="T33" fmla="*/ 667 h 667"/>
                  <a:gd name="T34" fmla="*/ 57 w 305"/>
                  <a:gd name="T35" fmla="*/ 299 h 6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305" h="667">
                    <a:moveTo>
                      <a:pt x="57" y="299"/>
                    </a:moveTo>
                    <a:cubicBezTo>
                      <a:pt x="0" y="299"/>
                      <a:pt x="0" y="299"/>
                      <a:pt x="0" y="299"/>
                    </a:cubicBezTo>
                    <a:cubicBezTo>
                      <a:pt x="0" y="186"/>
                      <a:pt x="0" y="186"/>
                      <a:pt x="0" y="186"/>
                    </a:cubicBezTo>
                    <a:cubicBezTo>
                      <a:pt x="57" y="186"/>
                      <a:pt x="57" y="186"/>
                      <a:pt x="57" y="186"/>
                    </a:cubicBezTo>
                    <a:cubicBezTo>
                      <a:pt x="57" y="155"/>
                      <a:pt x="57" y="155"/>
                      <a:pt x="57" y="155"/>
                    </a:cubicBezTo>
                    <a:cubicBezTo>
                      <a:pt x="57" y="102"/>
                      <a:pt x="71" y="63"/>
                      <a:pt x="96" y="38"/>
                    </a:cubicBezTo>
                    <a:cubicBezTo>
                      <a:pt x="122" y="12"/>
                      <a:pt x="159" y="0"/>
                      <a:pt x="208" y="0"/>
                    </a:cubicBezTo>
                    <a:cubicBezTo>
                      <a:pt x="251" y="0"/>
                      <a:pt x="280" y="5"/>
                      <a:pt x="305" y="13"/>
                    </a:cubicBezTo>
                    <a:cubicBezTo>
                      <a:pt x="305" y="127"/>
                      <a:pt x="305" y="127"/>
                      <a:pt x="305" y="127"/>
                    </a:cubicBezTo>
                    <a:cubicBezTo>
                      <a:pt x="286" y="120"/>
                      <a:pt x="267" y="115"/>
                      <a:pt x="243" y="115"/>
                    </a:cubicBezTo>
                    <a:cubicBezTo>
                      <a:pt x="211" y="115"/>
                      <a:pt x="193" y="132"/>
                      <a:pt x="193" y="168"/>
                    </a:cubicBezTo>
                    <a:cubicBezTo>
                      <a:pt x="193" y="187"/>
                      <a:pt x="193" y="187"/>
                      <a:pt x="193" y="187"/>
                    </a:cubicBezTo>
                    <a:cubicBezTo>
                      <a:pt x="305" y="187"/>
                      <a:pt x="305" y="187"/>
                      <a:pt x="305" y="187"/>
                    </a:cubicBezTo>
                    <a:cubicBezTo>
                      <a:pt x="305" y="299"/>
                      <a:pt x="305" y="299"/>
                      <a:pt x="305" y="299"/>
                    </a:cubicBezTo>
                    <a:cubicBezTo>
                      <a:pt x="195" y="299"/>
                      <a:pt x="195" y="299"/>
                      <a:pt x="195" y="299"/>
                    </a:cubicBezTo>
                    <a:cubicBezTo>
                      <a:pt x="195" y="667"/>
                      <a:pt x="195" y="667"/>
                      <a:pt x="195" y="667"/>
                    </a:cubicBezTo>
                    <a:cubicBezTo>
                      <a:pt x="57" y="667"/>
                      <a:pt x="57" y="667"/>
                      <a:pt x="57" y="667"/>
                    </a:cubicBezTo>
                    <a:lnTo>
                      <a:pt x="57" y="299"/>
                    </a:lnTo>
                    <a:close/>
                  </a:path>
                </a:pathLst>
              </a:custGeom>
              <a:solidFill>
                <a:srgbClr val="4D144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" name="Freeform 23">
                <a:extLst>
                  <a:ext uri="{FF2B5EF4-FFF2-40B4-BE49-F238E27FC236}">
                    <a16:creationId xmlns:a16="http://schemas.microsoft.com/office/drawing/2014/main" id="{0D00C6D5-7EC4-0318-A93F-CD6F5C708422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6137497" y="1333086"/>
                <a:ext cx="228289" cy="219867"/>
              </a:xfrm>
              <a:custGeom>
                <a:avLst/>
                <a:gdLst>
                  <a:gd name="T0" fmla="*/ 0 w 525"/>
                  <a:gd name="T1" fmla="*/ 255 h 506"/>
                  <a:gd name="T2" fmla="*/ 0 w 525"/>
                  <a:gd name="T3" fmla="*/ 253 h 506"/>
                  <a:gd name="T4" fmla="*/ 263 w 525"/>
                  <a:gd name="T5" fmla="*/ 0 h 506"/>
                  <a:gd name="T6" fmla="*/ 525 w 525"/>
                  <a:gd name="T7" fmla="*/ 251 h 506"/>
                  <a:gd name="T8" fmla="*/ 525 w 525"/>
                  <a:gd name="T9" fmla="*/ 253 h 506"/>
                  <a:gd name="T10" fmla="*/ 261 w 525"/>
                  <a:gd name="T11" fmla="*/ 506 h 506"/>
                  <a:gd name="T12" fmla="*/ 0 w 525"/>
                  <a:gd name="T13" fmla="*/ 255 h 506"/>
                  <a:gd name="T14" fmla="*/ 389 w 525"/>
                  <a:gd name="T15" fmla="*/ 255 h 506"/>
                  <a:gd name="T16" fmla="*/ 389 w 525"/>
                  <a:gd name="T17" fmla="*/ 253 h 506"/>
                  <a:gd name="T18" fmla="*/ 261 w 525"/>
                  <a:gd name="T19" fmla="*/ 119 h 506"/>
                  <a:gd name="T20" fmla="*/ 135 w 525"/>
                  <a:gd name="T21" fmla="*/ 251 h 506"/>
                  <a:gd name="T22" fmla="*/ 135 w 525"/>
                  <a:gd name="T23" fmla="*/ 253 h 506"/>
                  <a:gd name="T24" fmla="*/ 263 w 525"/>
                  <a:gd name="T25" fmla="*/ 387 h 506"/>
                  <a:gd name="T26" fmla="*/ 389 w 525"/>
                  <a:gd name="T27" fmla="*/ 255 h 5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25" h="506">
                    <a:moveTo>
                      <a:pt x="0" y="255"/>
                    </a:moveTo>
                    <a:cubicBezTo>
                      <a:pt x="0" y="253"/>
                      <a:pt x="0" y="253"/>
                      <a:pt x="0" y="253"/>
                    </a:cubicBezTo>
                    <a:cubicBezTo>
                      <a:pt x="0" y="114"/>
                      <a:pt x="112" y="0"/>
                      <a:pt x="263" y="0"/>
                    </a:cubicBezTo>
                    <a:cubicBezTo>
                      <a:pt x="413" y="0"/>
                      <a:pt x="525" y="112"/>
                      <a:pt x="525" y="251"/>
                    </a:cubicBezTo>
                    <a:cubicBezTo>
                      <a:pt x="525" y="253"/>
                      <a:pt x="525" y="253"/>
                      <a:pt x="525" y="253"/>
                    </a:cubicBezTo>
                    <a:cubicBezTo>
                      <a:pt x="525" y="392"/>
                      <a:pt x="412" y="506"/>
                      <a:pt x="261" y="506"/>
                    </a:cubicBezTo>
                    <a:cubicBezTo>
                      <a:pt x="111" y="506"/>
                      <a:pt x="0" y="394"/>
                      <a:pt x="0" y="255"/>
                    </a:cubicBezTo>
                    <a:close/>
                    <a:moveTo>
                      <a:pt x="389" y="255"/>
                    </a:moveTo>
                    <a:cubicBezTo>
                      <a:pt x="389" y="253"/>
                      <a:pt x="389" y="253"/>
                      <a:pt x="389" y="253"/>
                    </a:cubicBezTo>
                    <a:cubicBezTo>
                      <a:pt x="389" y="182"/>
                      <a:pt x="337" y="119"/>
                      <a:pt x="261" y="119"/>
                    </a:cubicBezTo>
                    <a:cubicBezTo>
                      <a:pt x="183" y="119"/>
                      <a:pt x="135" y="180"/>
                      <a:pt x="135" y="251"/>
                    </a:cubicBezTo>
                    <a:cubicBezTo>
                      <a:pt x="135" y="253"/>
                      <a:pt x="135" y="253"/>
                      <a:pt x="135" y="253"/>
                    </a:cubicBezTo>
                    <a:cubicBezTo>
                      <a:pt x="135" y="325"/>
                      <a:pt x="187" y="387"/>
                      <a:pt x="263" y="387"/>
                    </a:cubicBezTo>
                    <a:cubicBezTo>
                      <a:pt x="342" y="387"/>
                      <a:pt x="389" y="326"/>
                      <a:pt x="389" y="255"/>
                    </a:cubicBezTo>
                    <a:close/>
                  </a:path>
                </a:pathLst>
              </a:custGeom>
              <a:solidFill>
                <a:srgbClr val="4D144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Freeform 24">
                <a:extLst>
                  <a:ext uri="{FF2B5EF4-FFF2-40B4-BE49-F238E27FC236}">
                    <a16:creationId xmlns:a16="http://schemas.microsoft.com/office/drawing/2014/main" id="{AEB26B91-4BD3-875D-141D-DEA322007DD9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6379084" y="1331756"/>
                <a:ext cx="127665" cy="216764"/>
              </a:xfrm>
              <a:custGeom>
                <a:avLst/>
                <a:gdLst>
                  <a:gd name="T0" fmla="*/ 0 w 293"/>
                  <a:gd name="T1" fmla="*/ 13 h 498"/>
                  <a:gd name="T2" fmla="*/ 138 w 293"/>
                  <a:gd name="T3" fmla="*/ 13 h 498"/>
                  <a:gd name="T4" fmla="*/ 138 w 293"/>
                  <a:gd name="T5" fmla="*/ 110 h 498"/>
                  <a:gd name="T6" fmla="*/ 293 w 293"/>
                  <a:gd name="T7" fmla="*/ 3 h 498"/>
                  <a:gd name="T8" fmla="*/ 293 w 293"/>
                  <a:gd name="T9" fmla="*/ 147 h 498"/>
                  <a:gd name="T10" fmla="*/ 286 w 293"/>
                  <a:gd name="T11" fmla="*/ 147 h 498"/>
                  <a:gd name="T12" fmla="*/ 138 w 293"/>
                  <a:gd name="T13" fmla="*/ 318 h 498"/>
                  <a:gd name="T14" fmla="*/ 138 w 293"/>
                  <a:gd name="T15" fmla="*/ 498 h 498"/>
                  <a:gd name="T16" fmla="*/ 0 w 293"/>
                  <a:gd name="T17" fmla="*/ 498 h 498"/>
                  <a:gd name="T18" fmla="*/ 0 w 293"/>
                  <a:gd name="T19" fmla="*/ 13 h 4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93" h="498">
                    <a:moveTo>
                      <a:pt x="0" y="13"/>
                    </a:moveTo>
                    <a:cubicBezTo>
                      <a:pt x="138" y="13"/>
                      <a:pt x="138" y="13"/>
                      <a:pt x="138" y="13"/>
                    </a:cubicBezTo>
                    <a:cubicBezTo>
                      <a:pt x="138" y="110"/>
                      <a:pt x="138" y="110"/>
                      <a:pt x="138" y="110"/>
                    </a:cubicBezTo>
                    <a:cubicBezTo>
                      <a:pt x="166" y="43"/>
                      <a:pt x="211" y="0"/>
                      <a:pt x="293" y="3"/>
                    </a:cubicBezTo>
                    <a:cubicBezTo>
                      <a:pt x="293" y="147"/>
                      <a:pt x="293" y="147"/>
                      <a:pt x="293" y="147"/>
                    </a:cubicBezTo>
                    <a:cubicBezTo>
                      <a:pt x="286" y="147"/>
                      <a:pt x="286" y="147"/>
                      <a:pt x="286" y="147"/>
                    </a:cubicBezTo>
                    <a:cubicBezTo>
                      <a:pt x="194" y="147"/>
                      <a:pt x="138" y="203"/>
                      <a:pt x="138" y="318"/>
                    </a:cubicBezTo>
                    <a:cubicBezTo>
                      <a:pt x="138" y="498"/>
                      <a:pt x="138" y="498"/>
                      <a:pt x="138" y="498"/>
                    </a:cubicBezTo>
                    <a:cubicBezTo>
                      <a:pt x="0" y="498"/>
                      <a:pt x="0" y="498"/>
                      <a:pt x="0" y="498"/>
                    </a:cubicBezTo>
                    <a:lnTo>
                      <a:pt x="0" y="13"/>
                    </a:lnTo>
                    <a:close/>
                  </a:path>
                </a:pathLst>
              </a:custGeom>
              <a:solidFill>
                <a:srgbClr val="4D144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25">
                <a:extLst>
                  <a:ext uri="{FF2B5EF4-FFF2-40B4-BE49-F238E27FC236}">
                    <a16:creationId xmlns:a16="http://schemas.microsoft.com/office/drawing/2014/main" id="{4F49B36A-46DF-8CB3-3466-3A29AEB0F380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6582993" y="1334859"/>
                <a:ext cx="194157" cy="217207"/>
              </a:xfrm>
              <a:custGeom>
                <a:avLst/>
                <a:gdLst>
                  <a:gd name="T0" fmla="*/ 0 w 446"/>
                  <a:gd name="T1" fmla="*/ 351 h 500"/>
                  <a:gd name="T2" fmla="*/ 0 w 446"/>
                  <a:gd name="T3" fmla="*/ 349 h 500"/>
                  <a:gd name="T4" fmla="*/ 195 w 446"/>
                  <a:gd name="T5" fmla="*/ 195 h 500"/>
                  <a:gd name="T6" fmla="*/ 314 w 446"/>
                  <a:gd name="T7" fmla="*/ 215 h 500"/>
                  <a:gd name="T8" fmla="*/ 314 w 446"/>
                  <a:gd name="T9" fmla="*/ 206 h 500"/>
                  <a:gd name="T10" fmla="*/ 210 w 446"/>
                  <a:gd name="T11" fmla="*/ 118 h 500"/>
                  <a:gd name="T12" fmla="*/ 76 w 446"/>
                  <a:gd name="T13" fmla="*/ 144 h 500"/>
                  <a:gd name="T14" fmla="*/ 42 w 446"/>
                  <a:gd name="T15" fmla="*/ 39 h 500"/>
                  <a:gd name="T16" fmla="*/ 230 w 446"/>
                  <a:gd name="T17" fmla="*/ 0 h 500"/>
                  <a:gd name="T18" fmla="*/ 394 w 446"/>
                  <a:gd name="T19" fmla="*/ 54 h 500"/>
                  <a:gd name="T20" fmla="*/ 446 w 446"/>
                  <a:gd name="T21" fmla="*/ 209 h 500"/>
                  <a:gd name="T22" fmla="*/ 446 w 446"/>
                  <a:gd name="T23" fmla="*/ 491 h 500"/>
                  <a:gd name="T24" fmla="*/ 313 w 446"/>
                  <a:gd name="T25" fmla="*/ 491 h 500"/>
                  <a:gd name="T26" fmla="*/ 313 w 446"/>
                  <a:gd name="T27" fmla="*/ 438 h 500"/>
                  <a:gd name="T28" fmla="*/ 167 w 446"/>
                  <a:gd name="T29" fmla="*/ 500 h 500"/>
                  <a:gd name="T30" fmla="*/ 0 w 446"/>
                  <a:gd name="T31" fmla="*/ 351 h 500"/>
                  <a:gd name="T32" fmla="*/ 316 w 446"/>
                  <a:gd name="T33" fmla="*/ 320 h 500"/>
                  <a:gd name="T34" fmla="*/ 316 w 446"/>
                  <a:gd name="T35" fmla="*/ 295 h 500"/>
                  <a:gd name="T36" fmla="*/ 228 w 446"/>
                  <a:gd name="T37" fmla="*/ 277 h 500"/>
                  <a:gd name="T38" fmla="*/ 133 w 446"/>
                  <a:gd name="T39" fmla="*/ 344 h 500"/>
                  <a:gd name="T40" fmla="*/ 133 w 446"/>
                  <a:gd name="T41" fmla="*/ 346 h 500"/>
                  <a:gd name="T42" fmla="*/ 208 w 446"/>
                  <a:gd name="T43" fmla="*/ 405 h 500"/>
                  <a:gd name="T44" fmla="*/ 316 w 446"/>
                  <a:gd name="T45" fmla="*/ 32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46" h="500">
                    <a:moveTo>
                      <a:pt x="0" y="351"/>
                    </a:moveTo>
                    <a:cubicBezTo>
                      <a:pt x="0" y="349"/>
                      <a:pt x="0" y="349"/>
                      <a:pt x="0" y="349"/>
                    </a:cubicBezTo>
                    <a:cubicBezTo>
                      <a:pt x="0" y="244"/>
                      <a:pt x="81" y="195"/>
                      <a:pt x="195" y="195"/>
                    </a:cubicBezTo>
                    <a:cubicBezTo>
                      <a:pt x="244" y="195"/>
                      <a:pt x="280" y="203"/>
                      <a:pt x="314" y="215"/>
                    </a:cubicBezTo>
                    <a:cubicBezTo>
                      <a:pt x="314" y="206"/>
                      <a:pt x="314" y="206"/>
                      <a:pt x="314" y="206"/>
                    </a:cubicBezTo>
                    <a:cubicBezTo>
                      <a:pt x="314" y="149"/>
                      <a:pt x="279" y="118"/>
                      <a:pt x="210" y="118"/>
                    </a:cubicBezTo>
                    <a:cubicBezTo>
                      <a:pt x="157" y="118"/>
                      <a:pt x="120" y="128"/>
                      <a:pt x="76" y="144"/>
                    </a:cubicBezTo>
                    <a:cubicBezTo>
                      <a:pt x="42" y="39"/>
                      <a:pt x="42" y="39"/>
                      <a:pt x="42" y="39"/>
                    </a:cubicBezTo>
                    <a:cubicBezTo>
                      <a:pt x="95" y="15"/>
                      <a:pt x="148" y="0"/>
                      <a:pt x="230" y="0"/>
                    </a:cubicBezTo>
                    <a:cubicBezTo>
                      <a:pt x="305" y="0"/>
                      <a:pt x="359" y="20"/>
                      <a:pt x="394" y="54"/>
                    </a:cubicBezTo>
                    <a:cubicBezTo>
                      <a:pt x="430" y="91"/>
                      <a:pt x="446" y="144"/>
                      <a:pt x="446" y="209"/>
                    </a:cubicBezTo>
                    <a:cubicBezTo>
                      <a:pt x="446" y="491"/>
                      <a:pt x="446" y="491"/>
                      <a:pt x="446" y="491"/>
                    </a:cubicBezTo>
                    <a:cubicBezTo>
                      <a:pt x="313" y="491"/>
                      <a:pt x="313" y="491"/>
                      <a:pt x="313" y="491"/>
                    </a:cubicBezTo>
                    <a:cubicBezTo>
                      <a:pt x="313" y="438"/>
                      <a:pt x="313" y="438"/>
                      <a:pt x="313" y="438"/>
                    </a:cubicBezTo>
                    <a:cubicBezTo>
                      <a:pt x="280" y="475"/>
                      <a:pt x="234" y="500"/>
                      <a:pt x="167" y="500"/>
                    </a:cubicBezTo>
                    <a:cubicBezTo>
                      <a:pt x="75" y="500"/>
                      <a:pt x="0" y="447"/>
                      <a:pt x="0" y="351"/>
                    </a:cubicBezTo>
                    <a:close/>
                    <a:moveTo>
                      <a:pt x="316" y="320"/>
                    </a:moveTo>
                    <a:cubicBezTo>
                      <a:pt x="316" y="295"/>
                      <a:pt x="316" y="295"/>
                      <a:pt x="316" y="295"/>
                    </a:cubicBezTo>
                    <a:cubicBezTo>
                      <a:pt x="292" y="284"/>
                      <a:pt x="262" y="277"/>
                      <a:pt x="228" y="277"/>
                    </a:cubicBezTo>
                    <a:cubicBezTo>
                      <a:pt x="169" y="277"/>
                      <a:pt x="133" y="301"/>
                      <a:pt x="133" y="344"/>
                    </a:cubicBezTo>
                    <a:cubicBezTo>
                      <a:pt x="133" y="346"/>
                      <a:pt x="133" y="346"/>
                      <a:pt x="133" y="346"/>
                    </a:cubicBezTo>
                    <a:cubicBezTo>
                      <a:pt x="133" y="383"/>
                      <a:pt x="164" y="405"/>
                      <a:pt x="208" y="405"/>
                    </a:cubicBezTo>
                    <a:cubicBezTo>
                      <a:pt x="272" y="405"/>
                      <a:pt x="316" y="369"/>
                      <a:pt x="316" y="320"/>
                    </a:cubicBezTo>
                    <a:close/>
                  </a:path>
                </a:pathLst>
              </a:custGeom>
              <a:solidFill>
                <a:srgbClr val="4D144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Rectangle 26">
                <a:extLst>
                  <a:ext uri="{FF2B5EF4-FFF2-40B4-BE49-F238E27FC236}">
                    <a16:creationId xmlns:a16="http://schemas.microsoft.com/office/drawing/2014/main" id="{F840654A-F47B-BC37-57E2-0E27690D567F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6801973" y="1260831"/>
                <a:ext cx="59843" cy="287689"/>
              </a:xfrm>
              <a:prstGeom prst="rect">
                <a:avLst/>
              </a:prstGeom>
              <a:solidFill>
                <a:srgbClr val="4D144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Rectangle 27">
                <a:extLst>
                  <a:ext uri="{FF2B5EF4-FFF2-40B4-BE49-F238E27FC236}">
                    <a16:creationId xmlns:a16="http://schemas.microsoft.com/office/drawing/2014/main" id="{9ADC6671-2EE5-8226-E787-2FB7A9BBA46B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6886639" y="1260831"/>
                <a:ext cx="59399" cy="287689"/>
              </a:xfrm>
              <a:prstGeom prst="rect">
                <a:avLst/>
              </a:prstGeom>
              <a:solidFill>
                <a:srgbClr val="4D144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8" name="Rectangle 28">
              <a:extLst>
                <a:ext uri="{FF2B5EF4-FFF2-40B4-BE49-F238E27FC236}">
                  <a16:creationId xmlns:a16="http://schemas.microsoft.com/office/drawing/2014/main" id="{17537E70-E667-DC44-A43A-E53A50AD305E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1556230" y="767096"/>
              <a:ext cx="634181" cy="18986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290A113E-9CD9-B2B2-74CC-01FC73534AA3}"/>
                </a:ext>
              </a:extLst>
            </p:cNvPr>
            <p:cNvGrpSpPr/>
            <p:nvPr userDrawn="1"/>
          </p:nvGrpSpPr>
          <p:grpSpPr>
            <a:xfrm>
              <a:off x="11701122" y="936748"/>
              <a:ext cx="321494" cy="1552800"/>
              <a:chOff x="7313961" y="501936"/>
              <a:chExt cx="323594" cy="1566108"/>
            </a:xfrm>
          </p:grpSpPr>
          <p:sp>
            <p:nvSpPr>
              <p:cNvPr id="40" name="Freeform 29">
                <a:extLst>
                  <a:ext uri="{FF2B5EF4-FFF2-40B4-BE49-F238E27FC236}">
                    <a16:creationId xmlns:a16="http://schemas.microsoft.com/office/drawing/2014/main" id="{60FE0670-46BE-A30C-6A81-3F4ACF4BDA08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7383556" y="1311808"/>
                <a:ext cx="249567" cy="247350"/>
              </a:xfrm>
              <a:custGeom>
                <a:avLst/>
                <a:gdLst>
                  <a:gd name="T0" fmla="*/ 0 w 574"/>
                  <a:gd name="T1" fmla="*/ 229 h 569"/>
                  <a:gd name="T2" fmla="*/ 90 w 574"/>
                  <a:gd name="T3" fmla="*/ 413 h 569"/>
                  <a:gd name="T4" fmla="*/ 90 w 574"/>
                  <a:gd name="T5" fmla="*/ 413 h 569"/>
                  <a:gd name="T6" fmla="*/ 90 w 574"/>
                  <a:gd name="T7" fmla="*/ 413 h 569"/>
                  <a:gd name="T8" fmla="*/ 9 w 574"/>
                  <a:gd name="T9" fmla="*/ 413 h 569"/>
                  <a:gd name="T10" fmla="*/ 9 w 574"/>
                  <a:gd name="T11" fmla="*/ 569 h 569"/>
                  <a:gd name="T12" fmla="*/ 574 w 574"/>
                  <a:gd name="T13" fmla="*/ 569 h 569"/>
                  <a:gd name="T14" fmla="*/ 574 w 574"/>
                  <a:gd name="T15" fmla="*/ 413 h 569"/>
                  <a:gd name="T16" fmla="*/ 253 w 574"/>
                  <a:gd name="T17" fmla="*/ 413 h 569"/>
                  <a:gd name="T18" fmla="*/ 133 w 574"/>
                  <a:gd name="T19" fmla="*/ 286 h 569"/>
                  <a:gd name="T20" fmla="*/ 253 w 574"/>
                  <a:gd name="T21" fmla="*/ 155 h 569"/>
                  <a:gd name="T22" fmla="*/ 574 w 574"/>
                  <a:gd name="T23" fmla="*/ 155 h 569"/>
                  <a:gd name="T24" fmla="*/ 574 w 574"/>
                  <a:gd name="T25" fmla="*/ 0 h 569"/>
                  <a:gd name="T26" fmla="*/ 224 w 574"/>
                  <a:gd name="T27" fmla="*/ 0 h 569"/>
                  <a:gd name="T28" fmla="*/ 0 w 574"/>
                  <a:gd name="T29" fmla="*/ 229 h 5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74" h="569">
                    <a:moveTo>
                      <a:pt x="0" y="229"/>
                    </a:moveTo>
                    <a:cubicBezTo>
                      <a:pt x="0" y="294"/>
                      <a:pt x="30" y="368"/>
                      <a:pt x="90" y="413"/>
                    </a:cubicBezTo>
                    <a:cubicBezTo>
                      <a:pt x="90" y="413"/>
                      <a:pt x="90" y="413"/>
                      <a:pt x="90" y="413"/>
                    </a:cubicBezTo>
                    <a:cubicBezTo>
                      <a:pt x="90" y="413"/>
                      <a:pt x="90" y="413"/>
                      <a:pt x="90" y="413"/>
                    </a:cubicBezTo>
                    <a:cubicBezTo>
                      <a:pt x="9" y="413"/>
                      <a:pt x="9" y="413"/>
                      <a:pt x="9" y="413"/>
                    </a:cubicBezTo>
                    <a:cubicBezTo>
                      <a:pt x="9" y="569"/>
                      <a:pt x="9" y="569"/>
                      <a:pt x="9" y="569"/>
                    </a:cubicBezTo>
                    <a:cubicBezTo>
                      <a:pt x="574" y="569"/>
                      <a:pt x="574" y="569"/>
                      <a:pt x="574" y="569"/>
                    </a:cubicBezTo>
                    <a:cubicBezTo>
                      <a:pt x="574" y="413"/>
                      <a:pt x="574" y="413"/>
                      <a:pt x="574" y="413"/>
                    </a:cubicBezTo>
                    <a:cubicBezTo>
                      <a:pt x="253" y="413"/>
                      <a:pt x="253" y="413"/>
                      <a:pt x="253" y="413"/>
                    </a:cubicBezTo>
                    <a:cubicBezTo>
                      <a:pt x="195" y="413"/>
                      <a:pt x="133" y="369"/>
                      <a:pt x="133" y="286"/>
                    </a:cubicBezTo>
                    <a:cubicBezTo>
                      <a:pt x="133" y="221"/>
                      <a:pt x="178" y="155"/>
                      <a:pt x="253" y="155"/>
                    </a:cubicBezTo>
                    <a:cubicBezTo>
                      <a:pt x="574" y="155"/>
                      <a:pt x="574" y="155"/>
                      <a:pt x="574" y="155"/>
                    </a:cubicBezTo>
                    <a:cubicBezTo>
                      <a:pt x="574" y="0"/>
                      <a:pt x="574" y="0"/>
                      <a:pt x="574" y="0"/>
                    </a:cubicBezTo>
                    <a:cubicBezTo>
                      <a:pt x="224" y="0"/>
                      <a:pt x="224" y="0"/>
                      <a:pt x="224" y="0"/>
                    </a:cubicBezTo>
                    <a:cubicBezTo>
                      <a:pt x="94" y="0"/>
                      <a:pt x="0" y="93"/>
                      <a:pt x="0" y="229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30">
                <a:extLst>
                  <a:ext uri="{FF2B5EF4-FFF2-40B4-BE49-F238E27FC236}">
                    <a16:creationId xmlns:a16="http://schemas.microsoft.com/office/drawing/2014/main" id="{6E17D649-B42A-09BD-CF61-B8C1A7112E92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7387546" y="755049"/>
                <a:ext cx="245577" cy="276163"/>
              </a:xfrm>
              <a:custGeom>
                <a:avLst/>
                <a:gdLst>
                  <a:gd name="T0" fmla="*/ 0 w 554"/>
                  <a:gd name="T1" fmla="*/ 174 h 623"/>
                  <a:gd name="T2" fmla="*/ 377 w 554"/>
                  <a:gd name="T3" fmla="*/ 311 h 623"/>
                  <a:gd name="T4" fmla="*/ 0 w 554"/>
                  <a:gd name="T5" fmla="*/ 450 h 623"/>
                  <a:gd name="T6" fmla="*/ 0 w 554"/>
                  <a:gd name="T7" fmla="*/ 623 h 623"/>
                  <a:gd name="T8" fmla="*/ 554 w 554"/>
                  <a:gd name="T9" fmla="*/ 395 h 623"/>
                  <a:gd name="T10" fmla="*/ 554 w 554"/>
                  <a:gd name="T11" fmla="*/ 228 h 623"/>
                  <a:gd name="T12" fmla="*/ 0 w 554"/>
                  <a:gd name="T13" fmla="*/ 0 h 623"/>
                  <a:gd name="T14" fmla="*/ 0 w 554"/>
                  <a:gd name="T15" fmla="*/ 174 h 6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4" h="623">
                    <a:moveTo>
                      <a:pt x="0" y="174"/>
                    </a:moveTo>
                    <a:lnTo>
                      <a:pt x="377" y="311"/>
                    </a:lnTo>
                    <a:lnTo>
                      <a:pt x="0" y="450"/>
                    </a:lnTo>
                    <a:lnTo>
                      <a:pt x="0" y="623"/>
                    </a:lnTo>
                    <a:lnTo>
                      <a:pt x="554" y="395"/>
                    </a:lnTo>
                    <a:lnTo>
                      <a:pt x="554" y="228"/>
                    </a:lnTo>
                    <a:lnTo>
                      <a:pt x="0" y="0"/>
                    </a:lnTo>
                    <a:lnTo>
                      <a:pt x="0" y="17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31">
                <a:extLst>
                  <a:ext uri="{FF2B5EF4-FFF2-40B4-BE49-F238E27FC236}">
                    <a16:creationId xmlns:a16="http://schemas.microsoft.com/office/drawing/2014/main" id="{8687873F-7C76-382B-60A8-B49C4C184DBA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7383556" y="1583096"/>
                <a:ext cx="253999" cy="256659"/>
              </a:xfrm>
              <a:custGeom>
                <a:avLst/>
                <a:gdLst>
                  <a:gd name="T0" fmla="*/ 401 w 584"/>
                  <a:gd name="T1" fmla="*/ 110 h 590"/>
                  <a:gd name="T2" fmla="*/ 460 w 584"/>
                  <a:gd name="T3" fmla="*/ 272 h 590"/>
                  <a:gd name="T4" fmla="*/ 415 w 584"/>
                  <a:gd name="T5" fmla="*/ 397 h 590"/>
                  <a:gd name="T6" fmla="*/ 250 w 584"/>
                  <a:gd name="T7" fmla="*/ 0 h 590"/>
                  <a:gd name="T8" fmla="*/ 92 w 584"/>
                  <a:gd name="T9" fmla="*/ 68 h 590"/>
                  <a:gd name="T10" fmla="*/ 0 w 584"/>
                  <a:gd name="T11" fmla="*/ 291 h 590"/>
                  <a:gd name="T12" fmla="*/ 292 w 584"/>
                  <a:gd name="T13" fmla="*/ 590 h 590"/>
                  <a:gd name="T14" fmla="*/ 584 w 584"/>
                  <a:gd name="T15" fmla="*/ 274 h 590"/>
                  <a:gd name="T16" fmla="*/ 476 w 584"/>
                  <a:gd name="T17" fmla="*/ 12 h 590"/>
                  <a:gd name="T18" fmla="*/ 401 w 584"/>
                  <a:gd name="T19" fmla="*/ 110 h 590"/>
                  <a:gd name="T20" fmla="*/ 179 w 584"/>
                  <a:gd name="T21" fmla="*/ 408 h 590"/>
                  <a:gd name="T22" fmla="*/ 123 w 584"/>
                  <a:gd name="T23" fmla="*/ 288 h 590"/>
                  <a:gd name="T24" fmla="*/ 202 w 584"/>
                  <a:gd name="T25" fmla="*/ 168 h 590"/>
                  <a:gd name="T26" fmla="*/ 315 w 584"/>
                  <a:gd name="T27" fmla="*/ 439 h 590"/>
                  <a:gd name="T28" fmla="*/ 179 w 584"/>
                  <a:gd name="T29" fmla="*/ 408 h 5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84" h="590">
                    <a:moveTo>
                      <a:pt x="401" y="110"/>
                    </a:moveTo>
                    <a:cubicBezTo>
                      <a:pt x="449" y="175"/>
                      <a:pt x="460" y="212"/>
                      <a:pt x="460" y="272"/>
                    </a:cubicBezTo>
                    <a:cubicBezTo>
                      <a:pt x="460" y="325"/>
                      <a:pt x="444" y="367"/>
                      <a:pt x="415" y="397"/>
                    </a:cubicBezTo>
                    <a:cubicBezTo>
                      <a:pt x="250" y="0"/>
                      <a:pt x="250" y="0"/>
                      <a:pt x="250" y="0"/>
                    </a:cubicBezTo>
                    <a:cubicBezTo>
                      <a:pt x="189" y="9"/>
                      <a:pt x="134" y="32"/>
                      <a:pt x="92" y="68"/>
                    </a:cubicBezTo>
                    <a:cubicBezTo>
                      <a:pt x="32" y="120"/>
                      <a:pt x="0" y="197"/>
                      <a:pt x="0" y="291"/>
                    </a:cubicBezTo>
                    <a:cubicBezTo>
                      <a:pt x="0" y="462"/>
                      <a:pt x="126" y="590"/>
                      <a:pt x="292" y="590"/>
                    </a:cubicBezTo>
                    <a:cubicBezTo>
                      <a:pt x="462" y="590"/>
                      <a:pt x="584" y="462"/>
                      <a:pt x="584" y="274"/>
                    </a:cubicBezTo>
                    <a:cubicBezTo>
                      <a:pt x="584" y="169"/>
                      <a:pt x="534" y="62"/>
                      <a:pt x="476" y="12"/>
                    </a:cubicBezTo>
                    <a:lnTo>
                      <a:pt x="401" y="110"/>
                    </a:lnTo>
                    <a:close/>
                    <a:moveTo>
                      <a:pt x="179" y="408"/>
                    </a:moveTo>
                    <a:cubicBezTo>
                      <a:pt x="144" y="381"/>
                      <a:pt x="123" y="339"/>
                      <a:pt x="123" y="288"/>
                    </a:cubicBezTo>
                    <a:cubicBezTo>
                      <a:pt x="123" y="232"/>
                      <a:pt x="155" y="190"/>
                      <a:pt x="202" y="168"/>
                    </a:cubicBezTo>
                    <a:cubicBezTo>
                      <a:pt x="315" y="439"/>
                      <a:pt x="315" y="439"/>
                      <a:pt x="315" y="439"/>
                    </a:cubicBezTo>
                    <a:cubicBezTo>
                      <a:pt x="257" y="447"/>
                      <a:pt x="212" y="432"/>
                      <a:pt x="179" y="408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32">
                <a:extLst>
                  <a:ext uri="{FF2B5EF4-FFF2-40B4-BE49-F238E27FC236}">
                    <a16:creationId xmlns:a16="http://schemas.microsoft.com/office/drawing/2014/main" id="{FBF838FB-60C5-AA46-F549-F323F6F945C5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7313961" y="1846404"/>
                <a:ext cx="319161" cy="221640"/>
              </a:xfrm>
              <a:custGeom>
                <a:avLst/>
                <a:gdLst>
                  <a:gd name="T0" fmla="*/ 580 w 720"/>
                  <a:gd name="T1" fmla="*/ 0 h 500"/>
                  <a:gd name="T2" fmla="*/ 580 w 720"/>
                  <a:gd name="T3" fmla="*/ 346 h 500"/>
                  <a:gd name="T4" fmla="*/ 0 w 720"/>
                  <a:gd name="T5" fmla="*/ 346 h 500"/>
                  <a:gd name="T6" fmla="*/ 0 w 720"/>
                  <a:gd name="T7" fmla="*/ 500 h 500"/>
                  <a:gd name="T8" fmla="*/ 720 w 720"/>
                  <a:gd name="T9" fmla="*/ 500 h 500"/>
                  <a:gd name="T10" fmla="*/ 720 w 720"/>
                  <a:gd name="T11" fmla="*/ 0 h 500"/>
                  <a:gd name="T12" fmla="*/ 580 w 720"/>
                  <a:gd name="T13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20" h="500">
                    <a:moveTo>
                      <a:pt x="580" y="0"/>
                    </a:moveTo>
                    <a:lnTo>
                      <a:pt x="580" y="346"/>
                    </a:lnTo>
                    <a:lnTo>
                      <a:pt x="0" y="346"/>
                    </a:lnTo>
                    <a:lnTo>
                      <a:pt x="0" y="500"/>
                    </a:lnTo>
                    <a:lnTo>
                      <a:pt x="720" y="500"/>
                    </a:lnTo>
                    <a:lnTo>
                      <a:pt x="720" y="0"/>
                    </a:lnTo>
                    <a:lnTo>
                      <a:pt x="58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33">
                <a:extLst>
                  <a:ext uri="{FF2B5EF4-FFF2-40B4-BE49-F238E27FC236}">
                    <a16:creationId xmlns:a16="http://schemas.microsoft.com/office/drawing/2014/main" id="{FA747742-768F-6F28-36C9-B9E27D07E2BD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7383556" y="501936"/>
                <a:ext cx="253999" cy="263752"/>
              </a:xfrm>
              <a:custGeom>
                <a:avLst/>
                <a:gdLst>
                  <a:gd name="T0" fmla="*/ 584 w 584"/>
                  <a:gd name="T1" fmla="*/ 304 h 607"/>
                  <a:gd name="T2" fmla="*/ 292 w 584"/>
                  <a:gd name="T3" fmla="*/ 607 h 607"/>
                  <a:gd name="T4" fmla="*/ 0 w 584"/>
                  <a:gd name="T5" fmla="*/ 302 h 607"/>
                  <a:gd name="T6" fmla="*/ 292 w 584"/>
                  <a:gd name="T7" fmla="*/ 0 h 607"/>
                  <a:gd name="T8" fmla="*/ 584 w 584"/>
                  <a:gd name="T9" fmla="*/ 304 h 607"/>
                  <a:gd name="T10" fmla="*/ 133 w 584"/>
                  <a:gd name="T11" fmla="*/ 304 h 607"/>
                  <a:gd name="T12" fmla="*/ 292 w 584"/>
                  <a:gd name="T13" fmla="*/ 454 h 607"/>
                  <a:gd name="T14" fmla="*/ 451 w 584"/>
                  <a:gd name="T15" fmla="*/ 302 h 607"/>
                  <a:gd name="T16" fmla="*/ 292 w 584"/>
                  <a:gd name="T17" fmla="*/ 153 h 607"/>
                  <a:gd name="T18" fmla="*/ 133 w 584"/>
                  <a:gd name="T19" fmla="*/ 304 h 6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84" h="607">
                    <a:moveTo>
                      <a:pt x="584" y="304"/>
                    </a:moveTo>
                    <a:cubicBezTo>
                      <a:pt x="584" y="474"/>
                      <a:pt x="457" y="607"/>
                      <a:pt x="292" y="607"/>
                    </a:cubicBezTo>
                    <a:cubicBezTo>
                      <a:pt x="128" y="607"/>
                      <a:pt x="0" y="473"/>
                      <a:pt x="0" y="302"/>
                    </a:cubicBezTo>
                    <a:cubicBezTo>
                      <a:pt x="0" y="133"/>
                      <a:pt x="126" y="0"/>
                      <a:pt x="292" y="0"/>
                    </a:cubicBezTo>
                    <a:cubicBezTo>
                      <a:pt x="455" y="0"/>
                      <a:pt x="584" y="133"/>
                      <a:pt x="584" y="304"/>
                    </a:cubicBezTo>
                    <a:moveTo>
                      <a:pt x="133" y="304"/>
                    </a:moveTo>
                    <a:cubicBezTo>
                      <a:pt x="133" y="391"/>
                      <a:pt x="198" y="454"/>
                      <a:pt x="292" y="454"/>
                    </a:cubicBezTo>
                    <a:cubicBezTo>
                      <a:pt x="381" y="454"/>
                      <a:pt x="451" y="387"/>
                      <a:pt x="451" y="302"/>
                    </a:cubicBezTo>
                    <a:cubicBezTo>
                      <a:pt x="451" y="216"/>
                      <a:pt x="383" y="153"/>
                      <a:pt x="292" y="153"/>
                    </a:cubicBezTo>
                    <a:cubicBezTo>
                      <a:pt x="203" y="153"/>
                      <a:pt x="133" y="219"/>
                      <a:pt x="133" y="304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34">
                <a:extLst>
                  <a:ext uri="{FF2B5EF4-FFF2-40B4-BE49-F238E27FC236}">
                    <a16:creationId xmlns:a16="http://schemas.microsoft.com/office/drawing/2014/main" id="{93DF03F5-A85B-C364-024C-8BB97454FB21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7383556" y="1021017"/>
                <a:ext cx="253999" cy="263752"/>
              </a:xfrm>
              <a:custGeom>
                <a:avLst/>
                <a:gdLst>
                  <a:gd name="T0" fmla="*/ 584 w 584"/>
                  <a:gd name="T1" fmla="*/ 305 h 607"/>
                  <a:gd name="T2" fmla="*/ 292 w 584"/>
                  <a:gd name="T3" fmla="*/ 607 h 607"/>
                  <a:gd name="T4" fmla="*/ 0 w 584"/>
                  <a:gd name="T5" fmla="*/ 303 h 607"/>
                  <a:gd name="T6" fmla="*/ 292 w 584"/>
                  <a:gd name="T7" fmla="*/ 0 h 607"/>
                  <a:gd name="T8" fmla="*/ 584 w 584"/>
                  <a:gd name="T9" fmla="*/ 305 h 607"/>
                  <a:gd name="T10" fmla="*/ 133 w 584"/>
                  <a:gd name="T11" fmla="*/ 305 h 607"/>
                  <a:gd name="T12" fmla="*/ 292 w 584"/>
                  <a:gd name="T13" fmla="*/ 454 h 607"/>
                  <a:gd name="T14" fmla="*/ 451 w 584"/>
                  <a:gd name="T15" fmla="*/ 303 h 607"/>
                  <a:gd name="T16" fmla="*/ 292 w 584"/>
                  <a:gd name="T17" fmla="*/ 153 h 607"/>
                  <a:gd name="T18" fmla="*/ 133 w 584"/>
                  <a:gd name="T19" fmla="*/ 305 h 6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84" h="607">
                    <a:moveTo>
                      <a:pt x="584" y="305"/>
                    </a:moveTo>
                    <a:cubicBezTo>
                      <a:pt x="584" y="474"/>
                      <a:pt x="457" y="607"/>
                      <a:pt x="292" y="607"/>
                    </a:cubicBezTo>
                    <a:cubicBezTo>
                      <a:pt x="128" y="607"/>
                      <a:pt x="0" y="474"/>
                      <a:pt x="0" y="303"/>
                    </a:cubicBezTo>
                    <a:cubicBezTo>
                      <a:pt x="0" y="133"/>
                      <a:pt x="126" y="0"/>
                      <a:pt x="292" y="0"/>
                    </a:cubicBezTo>
                    <a:cubicBezTo>
                      <a:pt x="455" y="0"/>
                      <a:pt x="584" y="134"/>
                      <a:pt x="584" y="305"/>
                    </a:cubicBezTo>
                    <a:moveTo>
                      <a:pt x="133" y="305"/>
                    </a:moveTo>
                    <a:cubicBezTo>
                      <a:pt x="133" y="391"/>
                      <a:pt x="198" y="454"/>
                      <a:pt x="292" y="454"/>
                    </a:cubicBezTo>
                    <a:cubicBezTo>
                      <a:pt x="381" y="454"/>
                      <a:pt x="451" y="388"/>
                      <a:pt x="451" y="303"/>
                    </a:cubicBezTo>
                    <a:cubicBezTo>
                      <a:pt x="451" y="216"/>
                      <a:pt x="383" y="153"/>
                      <a:pt x="292" y="153"/>
                    </a:cubicBezTo>
                    <a:cubicBezTo>
                      <a:pt x="203" y="153"/>
                      <a:pt x="133" y="220"/>
                      <a:pt x="133" y="305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803841584"/>
      </p:ext>
    </p:extLst>
  </p:cSld>
  <p:clrMapOvr>
    <a:masterClrMapping/>
  </p:clrMapOvr>
  <p:transition spd="med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osing Slide_Black">
    <p:bg>
      <p:bgPr>
        <a:solidFill>
          <a:srgbClr val="1E011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D7F7FEAA-CD25-31FD-0E8A-E47145F5F9EB}"/>
              </a:ext>
            </a:extLst>
          </p:cNvPr>
          <p:cNvGrpSpPr/>
          <p:nvPr userDrawn="1"/>
        </p:nvGrpSpPr>
        <p:grpSpPr>
          <a:xfrm>
            <a:off x="9390324" y="767096"/>
            <a:ext cx="2800087" cy="1898696"/>
            <a:chOff x="9390324" y="767096"/>
            <a:chExt cx="2800087" cy="1898696"/>
          </a:xfrm>
        </p:grpSpPr>
        <p:grpSp>
          <p:nvGrpSpPr>
            <p:cNvPr id="63" name="Group 62">
              <a:extLst>
                <a:ext uri="{FF2B5EF4-FFF2-40B4-BE49-F238E27FC236}">
                  <a16:creationId xmlns:a16="http://schemas.microsoft.com/office/drawing/2014/main" id="{DBC4C027-8FC0-71EF-963F-3B8A0447C1E8}"/>
                </a:ext>
              </a:extLst>
            </p:cNvPr>
            <p:cNvGrpSpPr/>
            <p:nvPr userDrawn="1"/>
          </p:nvGrpSpPr>
          <p:grpSpPr>
            <a:xfrm>
              <a:off x="9390324" y="936748"/>
              <a:ext cx="1965963" cy="1042086"/>
              <a:chOff x="4988072" y="501936"/>
              <a:chExt cx="1978802" cy="1051017"/>
            </a:xfrm>
            <a:solidFill>
              <a:schemeClr val="bg1"/>
            </a:solidFill>
          </p:grpSpPr>
          <p:sp>
            <p:nvSpPr>
              <p:cNvPr id="72" name="Freeform 5">
                <a:extLst>
                  <a:ext uri="{FF2B5EF4-FFF2-40B4-BE49-F238E27FC236}">
                    <a16:creationId xmlns:a16="http://schemas.microsoft.com/office/drawing/2014/main" id="{AC114BA7-B808-0C61-F4C4-498846EB2C1F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5559016" y="501936"/>
                <a:ext cx="218094" cy="282813"/>
              </a:xfrm>
              <a:custGeom>
                <a:avLst/>
                <a:gdLst>
                  <a:gd name="T0" fmla="*/ 0 w 502"/>
                  <a:gd name="T1" fmla="*/ 550 h 651"/>
                  <a:gd name="T2" fmla="*/ 83 w 502"/>
                  <a:gd name="T3" fmla="*/ 451 h 651"/>
                  <a:gd name="T4" fmla="*/ 272 w 502"/>
                  <a:gd name="T5" fmla="*/ 528 h 651"/>
                  <a:gd name="T6" fmla="*/ 363 w 502"/>
                  <a:gd name="T7" fmla="*/ 469 h 651"/>
                  <a:gd name="T8" fmla="*/ 363 w 502"/>
                  <a:gd name="T9" fmla="*/ 467 h 651"/>
                  <a:gd name="T10" fmla="*/ 236 w 502"/>
                  <a:gd name="T11" fmla="*/ 386 h 651"/>
                  <a:gd name="T12" fmla="*/ 26 w 502"/>
                  <a:gd name="T13" fmla="*/ 192 h 651"/>
                  <a:gd name="T14" fmla="*/ 26 w 502"/>
                  <a:gd name="T15" fmla="*/ 191 h 651"/>
                  <a:gd name="T16" fmla="*/ 247 w 502"/>
                  <a:gd name="T17" fmla="*/ 0 h 651"/>
                  <a:gd name="T18" fmla="*/ 483 w 502"/>
                  <a:gd name="T19" fmla="*/ 80 h 651"/>
                  <a:gd name="T20" fmla="*/ 410 w 502"/>
                  <a:gd name="T21" fmla="*/ 185 h 651"/>
                  <a:gd name="T22" fmla="*/ 246 w 502"/>
                  <a:gd name="T23" fmla="*/ 123 h 651"/>
                  <a:gd name="T24" fmla="*/ 164 w 502"/>
                  <a:gd name="T25" fmla="*/ 178 h 651"/>
                  <a:gd name="T26" fmla="*/ 164 w 502"/>
                  <a:gd name="T27" fmla="*/ 180 h 651"/>
                  <a:gd name="T28" fmla="*/ 301 w 502"/>
                  <a:gd name="T29" fmla="*/ 263 h 651"/>
                  <a:gd name="T30" fmla="*/ 502 w 502"/>
                  <a:gd name="T31" fmla="*/ 453 h 651"/>
                  <a:gd name="T32" fmla="*/ 502 w 502"/>
                  <a:gd name="T33" fmla="*/ 455 h 651"/>
                  <a:gd name="T34" fmla="*/ 269 w 502"/>
                  <a:gd name="T35" fmla="*/ 651 h 651"/>
                  <a:gd name="T36" fmla="*/ 0 w 502"/>
                  <a:gd name="T37" fmla="*/ 550 h 6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02" h="651">
                    <a:moveTo>
                      <a:pt x="0" y="550"/>
                    </a:moveTo>
                    <a:cubicBezTo>
                      <a:pt x="83" y="451"/>
                      <a:pt x="83" y="451"/>
                      <a:pt x="83" y="451"/>
                    </a:cubicBezTo>
                    <a:cubicBezTo>
                      <a:pt x="140" y="498"/>
                      <a:pt x="200" y="528"/>
                      <a:pt x="272" y="528"/>
                    </a:cubicBezTo>
                    <a:cubicBezTo>
                      <a:pt x="329" y="528"/>
                      <a:pt x="363" y="506"/>
                      <a:pt x="363" y="469"/>
                    </a:cubicBezTo>
                    <a:cubicBezTo>
                      <a:pt x="363" y="467"/>
                      <a:pt x="363" y="467"/>
                      <a:pt x="363" y="467"/>
                    </a:cubicBezTo>
                    <a:cubicBezTo>
                      <a:pt x="363" y="431"/>
                      <a:pt x="342" y="413"/>
                      <a:pt x="236" y="386"/>
                    </a:cubicBezTo>
                    <a:cubicBezTo>
                      <a:pt x="108" y="354"/>
                      <a:pt x="26" y="318"/>
                      <a:pt x="26" y="192"/>
                    </a:cubicBezTo>
                    <a:cubicBezTo>
                      <a:pt x="26" y="191"/>
                      <a:pt x="26" y="191"/>
                      <a:pt x="26" y="191"/>
                    </a:cubicBezTo>
                    <a:cubicBezTo>
                      <a:pt x="26" y="76"/>
                      <a:pt x="118" y="0"/>
                      <a:pt x="247" y="0"/>
                    </a:cubicBezTo>
                    <a:cubicBezTo>
                      <a:pt x="340" y="0"/>
                      <a:pt x="419" y="29"/>
                      <a:pt x="483" y="80"/>
                    </a:cubicBezTo>
                    <a:cubicBezTo>
                      <a:pt x="410" y="185"/>
                      <a:pt x="410" y="185"/>
                      <a:pt x="410" y="185"/>
                    </a:cubicBezTo>
                    <a:cubicBezTo>
                      <a:pt x="354" y="146"/>
                      <a:pt x="299" y="123"/>
                      <a:pt x="246" y="123"/>
                    </a:cubicBezTo>
                    <a:cubicBezTo>
                      <a:pt x="192" y="123"/>
                      <a:pt x="164" y="147"/>
                      <a:pt x="164" y="178"/>
                    </a:cubicBezTo>
                    <a:cubicBezTo>
                      <a:pt x="164" y="180"/>
                      <a:pt x="164" y="180"/>
                      <a:pt x="164" y="180"/>
                    </a:cubicBezTo>
                    <a:cubicBezTo>
                      <a:pt x="164" y="221"/>
                      <a:pt x="191" y="235"/>
                      <a:pt x="301" y="263"/>
                    </a:cubicBezTo>
                    <a:cubicBezTo>
                      <a:pt x="429" y="297"/>
                      <a:pt x="502" y="343"/>
                      <a:pt x="502" y="453"/>
                    </a:cubicBezTo>
                    <a:cubicBezTo>
                      <a:pt x="502" y="455"/>
                      <a:pt x="502" y="455"/>
                      <a:pt x="502" y="455"/>
                    </a:cubicBezTo>
                    <a:cubicBezTo>
                      <a:pt x="502" y="581"/>
                      <a:pt x="406" y="651"/>
                      <a:pt x="269" y="651"/>
                    </a:cubicBezTo>
                    <a:cubicBezTo>
                      <a:pt x="173" y="651"/>
                      <a:pt x="76" y="618"/>
                      <a:pt x="0" y="55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6">
                <a:extLst>
                  <a:ext uri="{FF2B5EF4-FFF2-40B4-BE49-F238E27FC236}">
                    <a16:creationId xmlns:a16="http://schemas.microsoft.com/office/drawing/2014/main" id="{03055FF5-EB33-F09D-784D-C7AD01880326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5791295" y="566212"/>
                <a:ext cx="322264" cy="214547"/>
              </a:xfrm>
              <a:custGeom>
                <a:avLst/>
                <a:gdLst>
                  <a:gd name="T0" fmla="*/ 0 w 741"/>
                  <a:gd name="T1" fmla="*/ 9 h 494"/>
                  <a:gd name="T2" fmla="*/ 138 w 741"/>
                  <a:gd name="T3" fmla="*/ 9 h 494"/>
                  <a:gd name="T4" fmla="*/ 138 w 741"/>
                  <a:gd name="T5" fmla="*/ 78 h 494"/>
                  <a:gd name="T6" fmla="*/ 281 w 741"/>
                  <a:gd name="T7" fmla="*/ 0 h 494"/>
                  <a:gd name="T8" fmla="*/ 418 w 741"/>
                  <a:gd name="T9" fmla="*/ 77 h 494"/>
                  <a:gd name="T10" fmla="*/ 577 w 741"/>
                  <a:gd name="T11" fmla="*/ 0 h 494"/>
                  <a:gd name="T12" fmla="*/ 741 w 741"/>
                  <a:gd name="T13" fmla="*/ 178 h 494"/>
                  <a:gd name="T14" fmla="*/ 741 w 741"/>
                  <a:gd name="T15" fmla="*/ 494 h 494"/>
                  <a:gd name="T16" fmla="*/ 603 w 741"/>
                  <a:gd name="T17" fmla="*/ 494 h 494"/>
                  <a:gd name="T18" fmla="*/ 603 w 741"/>
                  <a:gd name="T19" fmla="*/ 224 h 494"/>
                  <a:gd name="T20" fmla="*/ 523 w 741"/>
                  <a:gd name="T21" fmla="*/ 125 h 494"/>
                  <a:gd name="T22" fmla="*/ 439 w 741"/>
                  <a:gd name="T23" fmla="*/ 224 h 494"/>
                  <a:gd name="T24" fmla="*/ 439 w 741"/>
                  <a:gd name="T25" fmla="*/ 494 h 494"/>
                  <a:gd name="T26" fmla="*/ 302 w 741"/>
                  <a:gd name="T27" fmla="*/ 494 h 494"/>
                  <a:gd name="T28" fmla="*/ 302 w 741"/>
                  <a:gd name="T29" fmla="*/ 224 h 494"/>
                  <a:gd name="T30" fmla="*/ 221 w 741"/>
                  <a:gd name="T31" fmla="*/ 125 h 494"/>
                  <a:gd name="T32" fmla="*/ 138 w 741"/>
                  <a:gd name="T33" fmla="*/ 224 h 494"/>
                  <a:gd name="T34" fmla="*/ 138 w 741"/>
                  <a:gd name="T35" fmla="*/ 494 h 494"/>
                  <a:gd name="T36" fmla="*/ 0 w 741"/>
                  <a:gd name="T37" fmla="*/ 494 h 494"/>
                  <a:gd name="T38" fmla="*/ 0 w 741"/>
                  <a:gd name="T39" fmla="*/ 9 h 4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741" h="494">
                    <a:moveTo>
                      <a:pt x="0" y="9"/>
                    </a:moveTo>
                    <a:cubicBezTo>
                      <a:pt x="138" y="9"/>
                      <a:pt x="138" y="9"/>
                      <a:pt x="138" y="9"/>
                    </a:cubicBezTo>
                    <a:cubicBezTo>
                      <a:pt x="138" y="78"/>
                      <a:pt x="138" y="78"/>
                      <a:pt x="138" y="78"/>
                    </a:cubicBezTo>
                    <a:cubicBezTo>
                      <a:pt x="170" y="37"/>
                      <a:pt x="211" y="0"/>
                      <a:pt x="281" y="0"/>
                    </a:cubicBezTo>
                    <a:cubicBezTo>
                      <a:pt x="344" y="0"/>
                      <a:pt x="392" y="28"/>
                      <a:pt x="418" y="77"/>
                    </a:cubicBezTo>
                    <a:cubicBezTo>
                      <a:pt x="460" y="27"/>
                      <a:pt x="511" y="0"/>
                      <a:pt x="577" y="0"/>
                    </a:cubicBezTo>
                    <a:cubicBezTo>
                      <a:pt x="679" y="0"/>
                      <a:pt x="741" y="62"/>
                      <a:pt x="741" y="178"/>
                    </a:cubicBezTo>
                    <a:cubicBezTo>
                      <a:pt x="741" y="494"/>
                      <a:pt x="741" y="494"/>
                      <a:pt x="741" y="494"/>
                    </a:cubicBezTo>
                    <a:cubicBezTo>
                      <a:pt x="603" y="494"/>
                      <a:pt x="603" y="494"/>
                      <a:pt x="603" y="494"/>
                    </a:cubicBezTo>
                    <a:cubicBezTo>
                      <a:pt x="603" y="224"/>
                      <a:pt x="603" y="224"/>
                      <a:pt x="603" y="224"/>
                    </a:cubicBezTo>
                    <a:cubicBezTo>
                      <a:pt x="603" y="159"/>
                      <a:pt x="574" y="125"/>
                      <a:pt x="523" y="125"/>
                    </a:cubicBezTo>
                    <a:cubicBezTo>
                      <a:pt x="471" y="125"/>
                      <a:pt x="439" y="159"/>
                      <a:pt x="439" y="224"/>
                    </a:cubicBezTo>
                    <a:cubicBezTo>
                      <a:pt x="439" y="494"/>
                      <a:pt x="439" y="494"/>
                      <a:pt x="439" y="494"/>
                    </a:cubicBezTo>
                    <a:cubicBezTo>
                      <a:pt x="302" y="494"/>
                      <a:pt x="302" y="494"/>
                      <a:pt x="302" y="494"/>
                    </a:cubicBezTo>
                    <a:cubicBezTo>
                      <a:pt x="302" y="224"/>
                      <a:pt x="302" y="224"/>
                      <a:pt x="302" y="224"/>
                    </a:cubicBezTo>
                    <a:cubicBezTo>
                      <a:pt x="302" y="159"/>
                      <a:pt x="273" y="125"/>
                      <a:pt x="221" y="125"/>
                    </a:cubicBezTo>
                    <a:cubicBezTo>
                      <a:pt x="170" y="125"/>
                      <a:pt x="138" y="159"/>
                      <a:pt x="138" y="224"/>
                    </a:cubicBezTo>
                    <a:cubicBezTo>
                      <a:pt x="138" y="494"/>
                      <a:pt x="138" y="494"/>
                      <a:pt x="138" y="494"/>
                    </a:cubicBezTo>
                    <a:cubicBezTo>
                      <a:pt x="0" y="494"/>
                      <a:pt x="0" y="494"/>
                      <a:pt x="0" y="494"/>
                    </a:cubicBezTo>
                    <a:lnTo>
                      <a:pt x="0" y="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7">
                <a:extLst>
                  <a:ext uri="{FF2B5EF4-FFF2-40B4-BE49-F238E27FC236}">
                    <a16:creationId xmlns:a16="http://schemas.microsoft.com/office/drawing/2014/main" id="{EF0C28DE-3EA0-613C-F6F5-A668E5A933D2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6125971" y="567985"/>
                <a:ext cx="193713" cy="216764"/>
              </a:xfrm>
              <a:custGeom>
                <a:avLst/>
                <a:gdLst>
                  <a:gd name="T0" fmla="*/ 0 w 446"/>
                  <a:gd name="T1" fmla="*/ 351 h 499"/>
                  <a:gd name="T2" fmla="*/ 0 w 446"/>
                  <a:gd name="T3" fmla="*/ 349 h 499"/>
                  <a:gd name="T4" fmla="*/ 195 w 446"/>
                  <a:gd name="T5" fmla="*/ 194 h 499"/>
                  <a:gd name="T6" fmla="*/ 314 w 446"/>
                  <a:gd name="T7" fmla="*/ 214 h 499"/>
                  <a:gd name="T8" fmla="*/ 314 w 446"/>
                  <a:gd name="T9" fmla="*/ 206 h 499"/>
                  <a:gd name="T10" fmla="*/ 210 w 446"/>
                  <a:gd name="T11" fmla="*/ 117 h 499"/>
                  <a:gd name="T12" fmla="*/ 76 w 446"/>
                  <a:gd name="T13" fmla="*/ 144 h 499"/>
                  <a:gd name="T14" fmla="*/ 42 w 446"/>
                  <a:gd name="T15" fmla="*/ 39 h 499"/>
                  <a:gd name="T16" fmla="*/ 230 w 446"/>
                  <a:gd name="T17" fmla="*/ 0 h 499"/>
                  <a:gd name="T18" fmla="*/ 394 w 446"/>
                  <a:gd name="T19" fmla="*/ 54 h 499"/>
                  <a:gd name="T20" fmla="*/ 446 w 446"/>
                  <a:gd name="T21" fmla="*/ 209 h 499"/>
                  <a:gd name="T22" fmla="*/ 446 w 446"/>
                  <a:gd name="T23" fmla="*/ 490 h 499"/>
                  <a:gd name="T24" fmla="*/ 313 w 446"/>
                  <a:gd name="T25" fmla="*/ 490 h 499"/>
                  <a:gd name="T26" fmla="*/ 313 w 446"/>
                  <a:gd name="T27" fmla="*/ 438 h 499"/>
                  <a:gd name="T28" fmla="*/ 166 w 446"/>
                  <a:gd name="T29" fmla="*/ 499 h 499"/>
                  <a:gd name="T30" fmla="*/ 0 w 446"/>
                  <a:gd name="T31" fmla="*/ 351 h 499"/>
                  <a:gd name="T32" fmla="*/ 316 w 446"/>
                  <a:gd name="T33" fmla="*/ 319 h 499"/>
                  <a:gd name="T34" fmla="*/ 316 w 446"/>
                  <a:gd name="T35" fmla="*/ 295 h 499"/>
                  <a:gd name="T36" fmla="*/ 228 w 446"/>
                  <a:gd name="T37" fmla="*/ 277 h 499"/>
                  <a:gd name="T38" fmla="*/ 133 w 446"/>
                  <a:gd name="T39" fmla="*/ 344 h 499"/>
                  <a:gd name="T40" fmla="*/ 133 w 446"/>
                  <a:gd name="T41" fmla="*/ 346 h 499"/>
                  <a:gd name="T42" fmla="*/ 208 w 446"/>
                  <a:gd name="T43" fmla="*/ 404 h 499"/>
                  <a:gd name="T44" fmla="*/ 316 w 446"/>
                  <a:gd name="T45" fmla="*/ 319 h 4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46" h="499">
                    <a:moveTo>
                      <a:pt x="0" y="351"/>
                    </a:moveTo>
                    <a:cubicBezTo>
                      <a:pt x="0" y="349"/>
                      <a:pt x="0" y="349"/>
                      <a:pt x="0" y="349"/>
                    </a:cubicBezTo>
                    <a:cubicBezTo>
                      <a:pt x="0" y="243"/>
                      <a:pt x="80" y="194"/>
                      <a:pt x="195" y="194"/>
                    </a:cubicBezTo>
                    <a:cubicBezTo>
                      <a:pt x="244" y="194"/>
                      <a:pt x="280" y="202"/>
                      <a:pt x="314" y="214"/>
                    </a:cubicBezTo>
                    <a:cubicBezTo>
                      <a:pt x="314" y="206"/>
                      <a:pt x="314" y="206"/>
                      <a:pt x="314" y="206"/>
                    </a:cubicBezTo>
                    <a:cubicBezTo>
                      <a:pt x="314" y="149"/>
                      <a:pt x="279" y="117"/>
                      <a:pt x="210" y="117"/>
                    </a:cubicBezTo>
                    <a:cubicBezTo>
                      <a:pt x="157" y="117"/>
                      <a:pt x="120" y="127"/>
                      <a:pt x="76" y="144"/>
                    </a:cubicBezTo>
                    <a:cubicBezTo>
                      <a:pt x="42" y="39"/>
                      <a:pt x="42" y="39"/>
                      <a:pt x="42" y="39"/>
                    </a:cubicBezTo>
                    <a:cubicBezTo>
                      <a:pt x="95" y="15"/>
                      <a:pt x="147" y="0"/>
                      <a:pt x="230" y="0"/>
                    </a:cubicBezTo>
                    <a:cubicBezTo>
                      <a:pt x="305" y="0"/>
                      <a:pt x="359" y="20"/>
                      <a:pt x="394" y="54"/>
                    </a:cubicBezTo>
                    <a:cubicBezTo>
                      <a:pt x="430" y="90"/>
                      <a:pt x="446" y="144"/>
                      <a:pt x="446" y="209"/>
                    </a:cubicBezTo>
                    <a:cubicBezTo>
                      <a:pt x="446" y="490"/>
                      <a:pt x="446" y="490"/>
                      <a:pt x="446" y="490"/>
                    </a:cubicBezTo>
                    <a:cubicBezTo>
                      <a:pt x="313" y="490"/>
                      <a:pt x="313" y="490"/>
                      <a:pt x="313" y="490"/>
                    </a:cubicBezTo>
                    <a:cubicBezTo>
                      <a:pt x="313" y="438"/>
                      <a:pt x="313" y="438"/>
                      <a:pt x="313" y="438"/>
                    </a:cubicBezTo>
                    <a:cubicBezTo>
                      <a:pt x="280" y="475"/>
                      <a:pt x="233" y="499"/>
                      <a:pt x="166" y="499"/>
                    </a:cubicBezTo>
                    <a:cubicBezTo>
                      <a:pt x="75" y="499"/>
                      <a:pt x="0" y="447"/>
                      <a:pt x="0" y="351"/>
                    </a:cubicBezTo>
                    <a:close/>
                    <a:moveTo>
                      <a:pt x="316" y="319"/>
                    </a:moveTo>
                    <a:cubicBezTo>
                      <a:pt x="316" y="295"/>
                      <a:pt x="316" y="295"/>
                      <a:pt x="316" y="295"/>
                    </a:cubicBezTo>
                    <a:cubicBezTo>
                      <a:pt x="292" y="284"/>
                      <a:pt x="262" y="277"/>
                      <a:pt x="228" y="277"/>
                    </a:cubicBezTo>
                    <a:cubicBezTo>
                      <a:pt x="169" y="277"/>
                      <a:pt x="133" y="300"/>
                      <a:pt x="133" y="344"/>
                    </a:cubicBezTo>
                    <a:cubicBezTo>
                      <a:pt x="133" y="346"/>
                      <a:pt x="133" y="346"/>
                      <a:pt x="133" y="346"/>
                    </a:cubicBezTo>
                    <a:cubicBezTo>
                      <a:pt x="133" y="383"/>
                      <a:pt x="164" y="404"/>
                      <a:pt x="208" y="404"/>
                    </a:cubicBezTo>
                    <a:cubicBezTo>
                      <a:pt x="272" y="404"/>
                      <a:pt x="316" y="369"/>
                      <a:pt x="316" y="31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Freeform 8">
                <a:extLst>
                  <a:ext uri="{FF2B5EF4-FFF2-40B4-BE49-F238E27FC236}">
                    <a16:creationId xmlns:a16="http://schemas.microsoft.com/office/drawing/2014/main" id="{AA3A9144-5E21-1340-D82E-781E8E03088B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6336529" y="564438"/>
                <a:ext cx="127665" cy="216321"/>
              </a:xfrm>
              <a:custGeom>
                <a:avLst/>
                <a:gdLst>
                  <a:gd name="T0" fmla="*/ 0 w 293"/>
                  <a:gd name="T1" fmla="*/ 13 h 498"/>
                  <a:gd name="T2" fmla="*/ 138 w 293"/>
                  <a:gd name="T3" fmla="*/ 13 h 498"/>
                  <a:gd name="T4" fmla="*/ 138 w 293"/>
                  <a:gd name="T5" fmla="*/ 111 h 498"/>
                  <a:gd name="T6" fmla="*/ 293 w 293"/>
                  <a:gd name="T7" fmla="*/ 4 h 498"/>
                  <a:gd name="T8" fmla="*/ 293 w 293"/>
                  <a:gd name="T9" fmla="*/ 148 h 498"/>
                  <a:gd name="T10" fmla="*/ 285 w 293"/>
                  <a:gd name="T11" fmla="*/ 148 h 498"/>
                  <a:gd name="T12" fmla="*/ 138 w 293"/>
                  <a:gd name="T13" fmla="*/ 319 h 498"/>
                  <a:gd name="T14" fmla="*/ 138 w 293"/>
                  <a:gd name="T15" fmla="*/ 498 h 498"/>
                  <a:gd name="T16" fmla="*/ 0 w 293"/>
                  <a:gd name="T17" fmla="*/ 498 h 498"/>
                  <a:gd name="T18" fmla="*/ 0 w 293"/>
                  <a:gd name="T19" fmla="*/ 13 h 4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93" h="498">
                    <a:moveTo>
                      <a:pt x="0" y="13"/>
                    </a:moveTo>
                    <a:cubicBezTo>
                      <a:pt x="138" y="13"/>
                      <a:pt x="138" y="13"/>
                      <a:pt x="138" y="13"/>
                    </a:cubicBezTo>
                    <a:cubicBezTo>
                      <a:pt x="138" y="111"/>
                      <a:pt x="138" y="111"/>
                      <a:pt x="138" y="111"/>
                    </a:cubicBezTo>
                    <a:cubicBezTo>
                      <a:pt x="166" y="44"/>
                      <a:pt x="211" y="0"/>
                      <a:pt x="293" y="4"/>
                    </a:cubicBezTo>
                    <a:cubicBezTo>
                      <a:pt x="293" y="148"/>
                      <a:pt x="293" y="148"/>
                      <a:pt x="293" y="148"/>
                    </a:cubicBezTo>
                    <a:cubicBezTo>
                      <a:pt x="285" y="148"/>
                      <a:pt x="285" y="148"/>
                      <a:pt x="285" y="148"/>
                    </a:cubicBezTo>
                    <a:cubicBezTo>
                      <a:pt x="194" y="148"/>
                      <a:pt x="138" y="203"/>
                      <a:pt x="138" y="319"/>
                    </a:cubicBezTo>
                    <a:cubicBezTo>
                      <a:pt x="138" y="498"/>
                      <a:pt x="138" y="498"/>
                      <a:pt x="138" y="498"/>
                    </a:cubicBezTo>
                    <a:cubicBezTo>
                      <a:pt x="0" y="498"/>
                      <a:pt x="0" y="498"/>
                      <a:pt x="0" y="498"/>
                    </a:cubicBezTo>
                    <a:lnTo>
                      <a:pt x="0" y="1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6" name="Freeform 9">
                <a:extLst>
                  <a:ext uri="{FF2B5EF4-FFF2-40B4-BE49-F238E27FC236}">
                    <a16:creationId xmlns:a16="http://schemas.microsoft.com/office/drawing/2014/main" id="{16E502AF-0487-43AF-00DB-14F962B92CFF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6475719" y="516121"/>
                <a:ext cx="134757" cy="268184"/>
              </a:xfrm>
              <a:custGeom>
                <a:avLst/>
                <a:gdLst>
                  <a:gd name="T0" fmla="*/ 58 w 310"/>
                  <a:gd name="T1" fmla="*/ 472 h 617"/>
                  <a:gd name="T2" fmla="*/ 58 w 310"/>
                  <a:gd name="T3" fmla="*/ 242 h 617"/>
                  <a:gd name="T4" fmla="*/ 0 w 310"/>
                  <a:gd name="T5" fmla="*/ 242 h 617"/>
                  <a:gd name="T6" fmla="*/ 0 w 310"/>
                  <a:gd name="T7" fmla="*/ 124 h 617"/>
                  <a:gd name="T8" fmla="*/ 58 w 310"/>
                  <a:gd name="T9" fmla="*/ 124 h 617"/>
                  <a:gd name="T10" fmla="*/ 58 w 310"/>
                  <a:gd name="T11" fmla="*/ 0 h 617"/>
                  <a:gd name="T12" fmla="*/ 196 w 310"/>
                  <a:gd name="T13" fmla="*/ 0 h 617"/>
                  <a:gd name="T14" fmla="*/ 196 w 310"/>
                  <a:gd name="T15" fmla="*/ 124 h 617"/>
                  <a:gd name="T16" fmla="*/ 310 w 310"/>
                  <a:gd name="T17" fmla="*/ 124 h 617"/>
                  <a:gd name="T18" fmla="*/ 310 w 310"/>
                  <a:gd name="T19" fmla="*/ 242 h 617"/>
                  <a:gd name="T20" fmla="*/ 196 w 310"/>
                  <a:gd name="T21" fmla="*/ 242 h 617"/>
                  <a:gd name="T22" fmla="*/ 196 w 310"/>
                  <a:gd name="T23" fmla="*/ 449 h 617"/>
                  <a:gd name="T24" fmla="*/ 240 w 310"/>
                  <a:gd name="T25" fmla="*/ 496 h 617"/>
                  <a:gd name="T26" fmla="*/ 308 w 310"/>
                  <a:gd name="T27" fmla="*/ 479 h 617"/>
                  <a:gd name="T28" fmla="*/ 308 w 310"/>
                  <a:gd name="T29" fmla="*/ 589 h 617"/>
                  <a:gd name="T30" fmla="*/ 199 w 310"/>
                  <a:gd name="T31" fmla="*/ 617 h 617"/>
                  <a:gd name="T32" fmla="*/ 58 w 310"/>
                  <a:gd name="T33" fmla="*/ 472 h 6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10" h="617">
                    <a:moveTo>
                      <a:pt x="58" y="472"/>
                    </a:moveTo>
                    <a:cubicBezTo>
                      <a:pt x="58" y="242"/>
                      <a:pt x="58" y="242"/>
                      <a:pt x="58" y="242"/>
                    </a:cubicBezTo>
                    <a:cubicBezTo>
                      <a:pt x="0" y="242"/>
                      <a:pt x="0" y="242"/>
                      <a:pt x="0" y="242"/>
                    </a:cubicBezTo>
                    <a:cubicBezTo>
                      <a:pt x="0" y="124"/>
                      <a:pt x="0" y="124"/>
                      <a:pt x="0" y="124"/>
                    </a:cubicBezTo>
                    <a:cubicBezTo>
                      <a:pt x="58" y="124"/>
                      <a:pt x="58" y="124"/>
                      <a:pt x="58" y="124"/>
                    </a:cubicBezTo>
                    <a:cubicBezTo>
                      <a:pt x="58" y="0"/>
                      <a:pt x="58" y="0"/>
                      <a:pt x="58" y="0"/>
                    </a:cubicBezTo>
                    <a:cubicBezTo>
                      <a:pt x="196" y="0"/>
                      <a:pt x="196" y="0"/>
                      <a:pt x="196" y="0"/>
                    </a:cubicBezTo>
                    <a:cubicBezTo>
                      <a:pt x="196" y="124"/>
                      <a:pt x="196" y="124"/>
                      <a:pt x="196" y="124"/>
                    </a:cubicBezTo>
                    <a:cubicBezTo>
                      <a:pt x="310" y="124"/>
                      <a:pt x="310" y="124"/>
                      <a:pt x="310" y="124"/>
                    </a:cubicBezTo>
                    <a:cubicBezTo>
                      <a:pt x="310" y="242"/>
                      <a:pt x="310" y="242"/>
                      <a:pt x="310" y="242"/>
                    </a:cubicBezTo>
                    <a:cubicBezTo>
                      <a:pt x="196" y="242"/>
                      <a:pt x="196" y="242"/>
                      <a:pt x="196" y="242"/>
                    </a:cubicBezTo>
                    <a:cubicBezTo>
                      <a:pt x="196" y="449"/>
                      <a:pt x="196" y="449"/>
                      <a:pt x="196" y="449"/>
                    </a:cubicBezTo>
                    <a:cubicBezTo>
                      <a:pt x="196" y="481"/>
                      <a:pt x="209" y="496"/>
                      <a:pt x="240" y="496"/>
                    </a:cubicBezTo>
                    <a:cubicBezTo>
                      <a:pt x="265" y="496"/>
                      <a:pt x="288" y="490"/>
                      <a:pt x="308" y="479"/>
                    </a:cubicBezTo>
                    <a:cubicBezTo>
                      <a:pt x="308" y="589"/>
                      <a:pt x="308" y="589"/>
                      <a:pt x="308" y="589"/>
                    </a:cubicBezTo>
                    <a:cubicBezTo>
                      <a:pt x="279" y="607"/>
                      <a:pt x="245" y="617"/>
                      <a:pt x="199" y="617"/>
                    </a:cubicBezTo>
                    <a:cubicBezTo>
                      <a:pt x="115" y="617"/>
                      <a:pt x="58" y="584"/>
                      <a:pt x="58" y="47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" name="Freeform 10">
                <a:extLst>
                  <a:ext uri="{FF2B5EF4-FFF2-40B4-BE49-F238E27FC236}">
                    <a16:creationId xmlns:a16="http://schemas.microsoft.com/office/drawing/2014/main" id="{0DE8FD0D-C28A-B61F-DFEE-6F90FAD7BFAA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6618455" y="566212"/>
                <a:ext cx="207012" cy="219424"/>
              </a:xfrm>
              <a:custGeom>
                <a:avLst/>
                <a:gdLst>
                  <a:gd name="T0" fmla="*/ 0 w 476"/>
                  <a:gd name="T1" fmla="*/ 254 h 505"/>
                  <a:gd name="T2" fmla="*/ 0 w 476"/>
                  <a:gd name="T3" fmla="*/ 253 h 505"/>
                  <a:gd name="T4" fmla="*/ 240 w 476"/>
                  <a:gd name="T5" fmla="*/ 0 h 505"/>
                  <a:gd name="T6" fmla="*/ 476 w 476"/>
                  <a:gd name="T7" fmla="*/ 263 h 505"/>
                  <a:gd name="T8" fmla="*/ 475 w 476"/>
                  <a:gd name="T9" fmla="*/ 300 h 505"/>
                  <a:gd name="T10" fmla="*/ 137 w 476"/>
                  <a:gd name="T11" fmla="*/ 300 h 505"/>
                  <a:gd name="T12" fmla="*/ 256 w 476"/>
                  <a:gd name="T13" fmla="*/ 395 h 505"/>
                  <a:gd name="T14" fmla="*/ 373 w 476"/>
                  <a:gd name="T15" fmla="*/ 345 h 505"/>
                  <a:gd name="T16" fmla="*/ 452 w 476"/>
                  <a:gd name="T17" fmla="*/ 415 h 505"/>
                  <a:gd name="T18" fmla="*/ 254 w 476"/>
                  <a:gd name="T19" fmla="*/ 505 h 505"/>
                  <a:gd name="T20" fmla="*/ 0 w 476"/>
                  <a:gd name="T21" fmla="*/ 254 h 505"/>
                  <a:gd name="T22" fmla="*/ 342 w 476"/>
                  <a:gd name="T23" fmla="*/ 214 h 505"/>
                  <a:gd name="T24" fmla="*/ 240 w 476"/>
                  <a:gd name="T25" fmla="*/ 111 h 505"/>
                  <a:gd name="T26" fmla="*/ 135 w 476"/>
                  <a:gd name="T27" fmla="*/ 214 h 505"/>
                  <a:gd name="T28" fmla="*/ 342 w 476"/>
                  <a:gd name="T29" fmla="*/ 214 h 5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476" h="505">
                    <a:moveTo>
                      <a:pt x="0" y="254"/>
                    </a:moveTo>
                    <a:cubicBezTo>
                      <a:pt x="0" y="253"/>
                      <a:pt x="0" y="253"/>
                      <a:pt x="0" y="253"/>
                    </a:cubicBezTo>
                    <a:cubicBezTo>
                      <a:pt x="0" y="114"/>
                      <a:pt x="99" y="0"/>
                      <a:pt x="240" y="0"/>
                    </a:cubicBezTo>
                    <a:cubicBezTo>
                      <a:pt x="402" y="0"/>
                      <a:pt x="476" y="126"/>
                      <a:pt x="476" y="263"/>
                    </a:cubicBezTo>
                    <a:cubicBezTo>
                      <a:pt x="476" y="274"/>
                      <a:pt x="476" y="287"/>
                      <a:pt x="475" y="300"/>
                    </a:cubicBezTo>
                    <a:cubicBezTo>
                      <a:pt x="137" y="300"/>
                      <a:pt x="137" y="300"/>
                      <a:pt x="137" y="300"/>
                    </a:cubicBezTo>
                    <a:cubicBezTo>
                      <a:pt x="151" y="362"/>
                      <a:pt x="194" y="395"/>
                      <a:pt x="256" y="395"/>
                    </a:cubicBezTo>
                    <a:cubicBezTo>
                      <a:pt x="302" y="395"/>
                      <a:pt x="335" y="380"/>
                      <a:pt x="373" y="345"/>
                    </a:cubicBezTo>
                    <a:cubicBezTo>
                      <a:pt x="452" y="415"/>
                      <a:pt x="452" y="415"/>
                      <a:pt x="452" y="415"/>
                    </a:cubicBezTo>
                    <a:cubicBezTo>
                      <a:pt x="407" y="471"/>
                      <a:pt x="342" y="505"/>
                      <a:pt x="254" y="505"/>
                    </a:cubicBezTo>
                    <a:cubicBezTo>
                      <a:pt x="108" y="505"/>
                      <a:pt x="0" y="403"/>
                      <a:pt x="0" y="254"/>
                    </a:cubicBezTo>
                    <a:close/>
                    <a:moveTo>
                      <a:pt x="342" y="214"/>
                    </a:moveTo>
                    <a:cubicBezTo>
                      <a:pt x="334" y="152"/>
                      <a:pt x="298" y="111"/>
                      <a:pt x="240" y="111"/>
                    </a:cubicBezTo>
                    <a:cubicBezTo>
                      <a:pt x="183" y="111"/>
                      <a:pt x="146" y="151"/>
                      <a:pt x="135" y="214"/>
                    </a:cubicBezTo>
                    <a:lnTo>
                      <a:pt x="342" y="21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8" name="Freeform 11">
                <a:extLst>
                  <a:ext uri="{FF2B5EF4-FFF2-40B4-BE49-F238E27FC236}">
                    <a16:creationId xmlns:a16="http://schemas.microsoft.com/office/drawing/2014/main" id="{F351CFF9-9DD1-E9B5-EE76-334AE5F03491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6837879" y="564438"/>
                <a:ext cx="127221" cy="216321"/>
              </a:xfrm>
              <a:custGeom>
                <a:avLst/>
                <a:gdLst>
                  <a:gd name="T0" fmla="*/ 0 w 293"/>
                  <a:gd name="T1" fmla="*/ 13 h 498"/>
                  <a:gd name="T2" fmla="*/ 138 w 293"/>
                  <a:gd name="T3" fmla="*/ 13 h 498"/>
                  <a:gd name="T4" fmla="*/ 138 w 293"/>
                  <a:gd name="T5" fmla="*/ 111 h 498"/>
                  <a:gd name="T6" fmla="*/ 293 w 293"/>
                  <a:gd name="T7" fmla="*/ 4 h 498"/>
                  <a:gd name="T8" fmla="*/ 293 w 293"/>
                  <a:gd name="T9" fmla="*/ 148 h 498"/>
                  <a:gd name="T10" fmla="*/ 285 w 293"/>
                  <a:gd name="T11" fmla="*/ 148 h 498"/>
                  <a:gd name="T12" fmla="*/ 138 w 293"/>
                  <a:gd name="T13" fmla="*/ 319 h 498"/>
                  <a:gd name="T14" fmla="*/ 138 w 293"/>
                  <a:gd name="T15" fmla="*/ 498 h 498"/>
                  <a:gd name="T16" fmla="*/ 0 w 293"/>
                  <a:gd name="T17" fmla="*/ 498 h 498"/>
                  <a:gd name="T18" fmla="*/ 0 w 293"/>
                  <a:gd name="T19" fmla="*/ 13 h 4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93" h="498">
                    <a:moveTo>
                      <a:pt x="0" y="13"/>
                    </a:moveTo>
                    <a:cubicBezTo>
                      <a:pt x="138" y="13"/>
                      <a:pt x="138" y="13"/>
                      <a:pt x="138" y="13"/>
                    </a:cubicBezTo>
                    <a:cubicBezTo>
                      <a:pt x="138" y="111"/>
                      <a:pt x="138" y="111"/>
                      <a:pt x="138" y="111"/>
                    </a:cubicBezTo>
                    <a:cubicBezTo>
                      <a:pt x="166" y="44"/>
                      <a:pt x="211" y="0"/>
                      <a:pt x="293" y="4"/>
                    </a:cubicBezTo>
                    <a:cubicBezTo>
                      <a:pt x="293" y="148"/>
                      <a:pt x="293" y="148"/>
                      <a:pt x="293" y="148"/>
                    </a:cubicBezTo>
                    <a:cubicBezTo>
                      <a:pt x="285" y="148"/>
                      <a:pt x="285" y="148"/>
                      <a:pt x="285" y="148"/>
                    </a:cubicBezTo>
                    <a:cubicBezTo>
                      <a:pt x="194" y="148"/>
                      <a:pt x="138" y="203"/>
                      <a:pt x="138" y="319"/>
                    </a:cubicBezTo>
                    <a:cubicBezTo>
                      <a:pt x="138" y="498"/>
                      <a:pt x="138" y="498"/>
                      <a:pt x="138" y="498"/>
                    </a:cubicBezTo>
                    <a:cubicBezTo>
                      <a:pt x="0" y="498"/>
                      <a:pt x="0" y="498"/>
                      <a:pt x="0" y="498"/>
                    </a:cubicBezTo>
                    <a:lnTo>
                      <a:pt x="0" y="1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9" name="Freeform 12">
                <a:extLst>
                  <a:ext uri="{FF2B5EF4-FFF2-40B4-BE49-F238E27FC236}">
                    <a16:creationId xmlns:a16="http://schemas.microsoft.com/office/drawing/2014/main" id="{5CBDFCA1-F27C-774F-EB38-070587A34AB2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4988072" y="888476"/>
                <a:ext cx="134757" cy="268628"/>
              </a:xfrm>
              <a:custGeom>
                <a:avLst/>
                <a:gdLst>
                  <a:gd name="T0" fmla="*/ 58 w 310"/>
                  <a:gd name="T1" fmla="*/ 472 h 618"/>
                  <a:gd name="T2" fmla="*/ 58 w 310"/>
                  <a:gd name="T3" fmla="*/ 242 h 618"/>
                  <a:gd name="T4" fmla="*/ 0 w 310"/>
                  <a:gd name="T5" fmla="*/ 242 h 618"/>
                  <a:gd name="T6" fmla="*/ 0 w 310"/>
                  <a:gd name="T7" fmla="*/ 124 h 618"/>
                  <a:gd name="T8" fmla="*/ 58 w 310"/>
                  <a:gd name="T9" fmla="*/ 124 h 618"/>
                  <a:gd name="T10" fmla="*/ 58 w 310"/>
                  <a:gd name="T11" fmla="*/ 0 h 618"/>
                  <a:gd name="T12" fmla="*/ 195 w 310"/>
                  <a:gd name="T13" fmla="*/ 0 h 618"/>
                  <a:gd name="T14" fmla="*/ 195 w 310"/>
                  <a:gd name="T15" fmla="*/ 124 h 618"/>
                  <a:gd name="T16" fmla="*/ 310 w 310"/>
                  <a:gd name="T17" fmla="*/ 124 h 618"/>
                  <a:gd name="T18" fmla="*/ 310 w 310"/>
                  <a:gd name="T19" fmla="*/ 242 h 618"/>
                  <a:gd name="T20" fmla="*/ 195 w 310"/>
                  <a:gd name="T21" fmla="*/ 242 h 618"/>
                  <a:gd name="T22" fmla="*/ 195 w 310"/>
                  <a:gd name="T23" fmla="*/ 449 h 618"/>
                  <a:gd name="T24" fmla="*/ 240 w 310"/>
                  <a:gd name="T25" fmla="*/ 496 h 618"/>
                  <a:gd name="T26" fmla="*/ 308 w 310"/>
                  <a:gd name="T27" fmla="*/ 479 h 618"/>
                  <a:gd name="T28" fmla="*/ 308 w 310"/>
                  <a:gd name="T29" fmla="*/ 590 h 618"/>
                  <a:gd name="T30" fmla="*/ 199 w 310"/>
                  <a:gd name="T31" fmla="*/ 618 h 618"/>
                  <a:gd name="T32" fmla="*/ 58 w 310"/>
                  <a:gd name="T33" fmla="*/ 472 h 6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10" h="618">
                    <a:moveTo>
                      <a:pt x="58" y="472"/>
                    </a:moveTo>
                    <a:cubicBezTo>
                      <a:pt x="58" y="242"/>
                      <a:pt x="58" y="242"/>
                      <a:pt x="58" y="242"/>
                    </a:cubicBezTo>
                    <a:cubicBezTo>
                      <a:pt x="0" y="242"/>
                      <a:pt x="0" y="242"/>
                      <a:pt x="0" y="242"/>
                    </a:cubicBezTo>
                    <a:cubicBezTo>
                      <a:pt x="0" y="124"/>
                      <a:pt x="0" y="124"/>
                      <a:pt x="0" y="124"/>
                    </a:cubicBezTo>
                    <a:cubicBezTo>
                      <a:pt x="58" y="124"/>
                      <a:pt x="58" y="124"/>
                      <a:pt x="58" y="124"/>
                    </a:cubicBezTo>
                    <a:cubicBezTo>
                      <a:pt x="58" y="0"/>
                      <a:pt x="58" y="0"/>
                      <a:pt x="58" y="0"/>
                    </a:cubicBezTo>
                    <a:cubicBezTo>
                      <a:pt x="195" y="0"/>
                      <a:pt x="195" y="0"/>
                      <a:pt x="195" y="0"/>
                    </a:cubicBezTo>
                    <a:cubicBezTo>
                      <a:pt x="195" y="124"/>
                      <a:pt x="195" y="124"/>
                      <a:pt x="195" y="124"/>
                    </a:cubicBezTo>
                    <a:cubicBezTo>
                      <a:pt x="310" y="124"/>
                      <a:pt x="310" y="124"/>
                      <a:pt x="310" y="124"/>
                    </a:cubicBezTo>
                    <a:cubicBezTo>
                      <a:pt x="310" y="242"/>
                      <a:pt x="310" y="242"/>
                      <a:pt x="310" y="242"/>
                    </a:cubicBezTo>
                    <a:cubicBezTo>
                      <a:pt x="195" y="242"/>
                      <a:pt x="195" y="242"/>
                      <a:pt x="195" y="242"/>
                    </a:cubicBezTo>
                    <a:cubicBezTo>
                      <a:pt x="195" y="449"/>
                      <a:pt x="195" y="449"/>
                      <a:pt x="195" y="449"/>
                    </a:cubicBezTo>
                    <a:cubicBezTo>
                      <a:pt x="195" y="481"/>
                      <a:pt x="209" y="496"/>
                      <a:pt x="240" y="496"/>
                    </a:cubicBezTo>
                    <a:cubicBezTo>
                      <a:pt x="265" y="496"/>
                      <a:pt x="288" y="490"/>
                      <a:pt x="308" y="479"/>
                    </a:cubicBezTo>
                    <a:cubicBezTo>
                      <a:pt x="308" y="590"/>
                      <a:pt x="308" y="590"/>
                      <a:pt x="308" y="590"/>
                    </a:cubicBezTo>
                    <a:cubicBezTo>
                      <a:pt x="279" y="607"/>
                      <a:pt x="245" y="618"/>
                      <a:pt x="199" y="618"/>
                    </a:cubicBezTo>
                    <a:cubicBezTo>
                      <a:pt x="115" y="618"/>
                      <a:pt x="58" y="584"/>
                      <a:pt x="58" y="47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" name="Freeform 13">
                <a:extLst>
                  <a:ext uri="{FF2B5EF4-FFF2-40B4-BE49-F238E27FC236}">
                    <a16:creationId xmlns:a16="http://schemas.microsoft.com/office/drawing/2014/main" id="{32C7C41D-9C2F-F9CB-F801-1289ECF5E586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5131251" y="938123"/>
                <a:ext cx="207455" cy="219867"/>
              </a:xfrm>
              <a:custGeom>
                <a:avLst/>
                <a:gdLst>
                  <a:gd name="T0" fmla="*/ 0 w 477"/>
                  <a:gd name="T1" fmla="*/ 254 h 505"/>
                  <a:gd name="T2" fmla="*/ 0 w 477"/>
                  <a:gd name="T3" fmla="*/ 253 h 505"/>
                  <a:gd name="T4" fmla="*/ 240 w 477"/>
                  <a:gd name="T5" fmla="*/ 0 h 505"/>
                  <a:gd name="T6" fmla="*/ 477 w 477"/>
                  <a:gd name="T7" fmla="*/ 263 h 505"/>
                  <a:gd name="T8" fmla="*/ 475 w 477"/>
                  <a:gd name="T9" fmla="*/ 300 h 505"/>
                  <a:gd name="T10" fmla="*/ 137 w 477"/>
                  <a:gd name="T11" fmla="*/ 300 h 505"/>
                  <a:gd name="T12" fmla="*/ 256 w 477"/>
                  <a:gd name="T13" fmla="*/ 395 h 505"/>
                  <a:gd name="T14" fmla="*/ 373 w 477"/>
                  <a:gd name="T15" fmla="*/ 345 h 505"/>
                  <a:gd name="T16" fmla="*/ 452 w 477"/>
                  <a:gd name="T17" fmla="*/ 415 h 505"/>
                  <a:gd name="T18" fmla="*/ 254 w 477"/>
                  <a:gd name="T19" fmla="*/ 505 h 505"/>
                  <a:gd name="T20" fmla="*/ 0 w 477"/>
                  <a:gd name="T21" fmla="*/ 254 h 505"/>
                  <a:gd name="T22" fmla="*/ 343 w 477"/>
                  <a:gd name="T23" fmla="*/ 214 h 505"/>
                  <a:gd name="T24" fmla="*/ 240 w 477"/>
                  <a:gd name="T25" fmla="*/ 111 h 505"/>
                  <a:gd name="T26" fmla="*/ 135 w 477"/>
                  <a:gd name="T27" fmla="*/ 214 h 505"/>
                  <a:gd name="T28" fmla="*/ 343 w 477"/>
                  <a:gd name="T29" fmla="*/ 214 h 5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477" h="505">
                    <a:moveTo>
                      <a:pt x="0" y="254"/>
                    </a:moveTo>
                    <a:cubicBezTo>
                      <a:pt x="0" y="253"/>
                      <a:pt x="0" y="253"/>
                      <a:pt x="0" y="253"/>
                    </a:cubicBezTo>
                    <a:cubicBezTo>
                      <a:pt x="0" y="114"/>
                      <a:pt x="99" y="0"/>
                      <a:pt x="240" y="0"/>
                    </a:cubicBezTo>
                    <a:cubicBezTo>
                      <a:pt x="402" y="0"/>
                      <a:pt x="477" y="126"/>
                      <a:pt x="477" y="263"/>
                    </a:cubicBezTo>
                    <a:cubicBezTo>
                      <a:pt x="477" y="274"/>
                      <a:pt x="476" y="287"/>
                      <a:pt x="475" y="300"/>
                    </a:cubicBezTo>
                    <a:cubicBezTo>
                      <a:pt x="137" y="300"/>
                      <a:pt x="137" y="300"/>
                      <a:pt x="137" y="300"/>
                    </a:cubicBezTo>
                    <a:cubicBezTo>
                      <a:pt x="151" y="362"/>
                      <a:pt x="194" y="395"/>
                      <a:pt x="256" y="395"/>
                    </a:cubicBezTo>
                    <a:cubicBezTo>
                      <a:pt x="302" y="395"/>
                      <a:pt x="335" y="380"/>
                      <a:pt x="373" y="345"/>
                    </a:cubicBezTo>
                    <a:cubicBezTo>
                      <a:pt x="452" y="415"/>
                      <a:pt x="452" y="415"/>
                      <a:pt x="452" y="415"/>
                    </a:cubicBezTo>
                    <a:cubicBezTo>
                      <a:pt x="407" y="471"/>
                      <a:pt x="342" y="505"/>
                      <a:pt x="254" y="505"/>
                    </a:cubicBezTo>
                    <a:cubicBezTo>
                      <a:pt x="108" y="505"/>
                      <a:pt x="0" y="403"/>
                      <a:pt x="0" y="254"/>
                    </a:cubicBezTo>
                    <a:close/>
                    <a:moveTo>
                      <a:pt x="343" y="214"/>
                    </a:moveTo>
                    <a:cubicBezTo>
                      <a:pt x="334" y="152"/>
                      <a:pt x="298" y="111"/>
                      <a:pt x="240" y="111"/>
                    </a:cubicBezTo>
                    <a:cubicBezTo>
                      <a:pt x="183" y="111"/>
                      <a:pt x="146" y="151"/>
                      <a:pt x="135" y="214"/>
                    </a:cubicBezTo>
                    <a:lnTo>
                      <a:pt x="343" y="21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" name="Freeform 14">
                <a:extLst>
                  <a:ext uri="{FF2B5EF4-FFF2-40B4-BE49-F238E27FC236}">
                    <a16:creationId xmlns:a16="http://schemas.microsoft.com/office/drawing/2014/main" id="{D3D8F53A-7C54-73FF-7202-68AF9530CEF8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5348015" y="938123"/>
                <a:ext cx="195486" cy="219867"/>
              </a:xfrm>
              <a:custGeom>
                <a:avLst/>
                <a:gdLst>
                  <a:gd name="T0" fmla="*/ 0 w 450"/>
                  <a:gd name="T1" fmla="*/ 254 h 505"/>
                  <a:gd name="T2" fmla="*/ 0 w 450"/>
                  <a:gd name="T3" fmla="*/ 253 h 505"/>
                  <a:gd name="T4" fmla="*/ 254 w 450"/>
                  <a:gd name="T5" fmla="*/ 0 h 505"/>
                  <a:gd name="T6" fmla="*/ 448 w 450"/>
                  <a:gd name="T7" fmla="*/ 82 h 505"/>
                  <a:gd name="T8" fmla="*/ 363 w 450"/>
                  <a:gd name="T9" fmla="*/ 172 h 505"/>
                  <a:gd name="T10" fmla="*/ 253 w 450"/>
                  <a:gd name="T11" fmla="*/ 119 h 505"/>
                  <a:gd name="T12" fmla="*/ 135 w 450"/>
                  <a:gd name="T13" fmla="*/ 251 h 505"/>
                  <a:gd name="T14" fmla="*/ 135 w 450"/>
                  <a:gd name="T15" fmla="*/ 253 h 505"/>
                  <a:gd name="T16" fmla="*/ 258 w 450"/>
                  <a:gd name="T17" fmla="*/ 387 h 505"/>
                  <a:gd name="T18" fmla="*/ 370 w 450"/>
                  <a:gd name="T19" fmla="*/ 335 h 505"/>
                  <a:gd name="T20" fmla="*/ 450 w 450"/>
                  <a:gd name="T21" fmla="*/ 416 h 505"/>
                  <a:gd name="T22" fmla="*/ 252 w 450"/>
                  <a:gd name="T23" fmla="*/ 505 h 505"/>
                  <a:gd name="T24" fmla="*/ 0 w 450"/>
                  <a:gd name="T25" fmla="*/ 254 h 5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50" h="505">
                    <a:moveTo>
                      <a:pt x="0" y="254"/>
                    </a:moveTo>
                    <a:cubicBezTo>
                      <a:pt x="0" y="253"/>
                      <a:pt x="0" y="253"/>
                      <a:pt x="0" y="253"/>
                    </a:cubicBezTo>
                    <a:cubicBezTo>
                      <a:pt x="0" y="114"/>
                      <a:pt x="106" y="0"/>
                      <a:pt x="254" y="0"/>
                    </a:cubicBezTo>
                    <a:cubicBezTo>
                      <a:pt x="345" y="0"/>
                      <a:pt x="402" y="31"/>
                      <a:pt x="448" y="82"/>
                    </a:cubicBezTo>
                    <a:cubicBezTo>
                      <a:pt x="363" y="172"/>
                      <a:pt x="363" y="172"/>
                      <a:pt x="363" y="172"/>
                    </a:cubicBezTo>
                    <a:cubicBezTo>
                      <a:pt x="333" y="139"/>
                      <a:pt x="302" y="119"/>
                      <a:pt x="253" y="119"/>
                    </a:cubicBezTo>
                    <a:cubicBezTo>
                      <a:pt x="184" y="119"/>
                      <a:pt x="135" y="179"/>
                      <a:pt x="135" y="251"/>
                    </a:cubicBezTo>
                    <a:cubicBezTo>
                      <a:pt x="135" y="253"/>
                      <a:pt x="135" y="253"/>
                      <a:pt x="135" y="253"/>
                    </a:cubicBezTo>
                    <a:cubicBezTo>
                      <a:pt x="135" y="327"/>
                      <a:pt x="183" y="387"/>
                      <a:pt x="258" y="387"/>
                    </a:cubicBezTo>
                    <a:cubicBezTo>
                      <a:pt x="305" y="387"/>
                      <a:pt x="336" y="367"/>
                      <a:pt x="370" y="335"/>
                    </a:cubicBezTo>
                    <a:cubicBezTo>
                      <a:pt x="450" y="416"/>
                      <a:pt x="450" y="416"/>
                      <a:pt x="450" y="416"/>
                    </a:cubicBezTo>
                    <a:cubicBezTo>
                      <a:pt x="403" y="468"/>
                      <a:pt x="349" y="505"/>
                      <a:pt x="252" y="505"/>
                    </a:cubicBezTo>
                    <a:cubicBezTo>
                      <a:pt x="106" y="505"/>
                      <a:pt x="0" y="393"/>
                      <a:pt x="0" y="25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" name="Freeform 15">
                <a:extLst>
                  <a:ext uri="{FF2B5EF4-FFF2-40B4-BE49-F238E27FC236}">
                    <a16:creationId xmlns:a16="http://schemas.microsoft.com/office/drawing/2014/main" id="{BD2B90D5-630B-CFC6-CE5B-4A3E77847404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5553254" y="866312"/>
                <a:ext cx="193270" cy="286802"/>
              </a:xfrm>
              <a:custGeom>
                <a:avLst/>
                <a:gdLst>
                  <a:gd name="T0" fmla="*/ 0 w 445"/>
                  <a:gd name="T1" fmla="*/ 0 h 660"/>
                  <a:gd name="T2" fmla="*/ 138 w 445"/>
                  <a:gd name="T3" fmla="*/ 0 h 660"/>
                  <a:gd name="T4" fmla="*/ 138 w 445"/>
                  <a:gd name="T5" fmla="*/ 244 h 660"/>
                  <a:gd name="T6" fmla="*/ 280 w 445"/>
                  <a:gd name="T7" fmla="*/ 166 h 660"/>
                  <a:gd name="T8" fmla="*/ 445 w 445"/>
                  <a:gd name="T9" fmla="*/ 346 h 660"/>
                  <a:gd name="T10" fmla="*/ 445 w 445"/>
                  <a:gd name="T11" fmla="*/ 660 h 660"/>
                  <a:gd name="T12" fmla="*/ 307 w 445"/>
                  <a:gd name="T13" fmla="*/ 660 h 660"/>
                  <a:gd name="T14" fmla="*/ 307 w 445"/>
                  <a:gd name="T15" fmla="*/ 390 h 660"/>
                  <a:gd name="T16" fmla="*/ 224 w 445"/>
                  <a:gd name="T17" fmla="*/ 291 h 660"/>
                  <a:gd name="T18" fmla="*/ 138 w 445"/>
                  <a:gd name="T19" fmla="*/ 390 h 660"/>
                  <a:gd name="T20" fmla="*/ 138 w 445"/>
                  <a:gd name="T21" fmla="*/ 660 h 660"/>
                  <a:gd name="T22" fmla="*/ 0 w 445"/>
                  <a:gd name="T23" fmla="*/ 660 h 660"/>
                  <a:gd name="T24" fmla="*/ 0 w 445"/>
                  <a:gd name="T25" fmla="*/ 0 h 6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45" h="660">
                    <a:moveTo>
                      <a:pt x="0" y="0"/>
                    </a:moveTo>
                    <a:cubicBezTo>
                      <a:pt x="138" y="0"/>
                      <a:pt x="138" y="0"/>
                      <a:pt x="138" y="0"/>
                    </a:cubicBezTo>
                    <a:cubicBezTo>
                      <a:pt x="138" y="244"/>
                      <a:pt x="138" y="244"/>
                      <a:pt x="138" y="244"/>
                    </a:cubicBezTo>
                    <a:cubicBezTo>
                      <a:pt x="169" y="203"/>
                      <a:pt x="210" y="166"/>
                      <a:pt x="280" y="166"/>
                    </a:cubicBezTo>
                    <a:cubicBezTo>
                      <a:pt x="384" y="166"/>
                      <a:pt x="445" y="235"/>
                      <a:pt x="445" y="346"/>
                    </a:cubicBezTo>
                    <a:cubicBezTo>
                      <a:pt x="445" y="660"/>
                      <a:pt x="445" y="660"/>
                      <a:pt x="445" y="660"/>
                    </a:cubicBezTo>
                    <a:cubicBezTo>
                      <a:pt x="307" y="660"/>
                      <a:pt x="307" y="660"/>
                      <a:pt x="307" y="660"/>
                    </a:cubicBezTo>
                    <a:cubicBezTo>
                      <a:pt x="307" y="390"/>
                      <a:pt x="307" y="390"/>
                      <a:pt x="307" y="390"/>
                    </a:cubicBezTo>
                    <a:cubicBezTo>
                      <a:pt x="307" y="324"/>
                      <a:pt x="276" y="291"/>
                      <a:pt x="224" y="291"/>
                    </a:cubicBezTo>
                    <a:cubicBezTo>
                      <a:pt x="171" y="291"/>
                      <a:pt x="138" y="324"/>
                      <a:pt x="138" y="390"/>
                    </a:cubicBezTo>
                    <a:cubicBezTo>
                      <a:pt x="138" y="660"/>
                      <a:pt x="138" y="660"/>
                      <a:pt x="138" y="660"/>
                    </a:cubicBezTo>
                    <a:cubicBezTo>
                      <a:pt x="0" y="660"/>
                      <a:pt x="0" y="660"/>
                      <a:pt x="0" y="66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" name="Freeform 16">
                <a:extLst>
                  <a:ext uri="{FF2B5EF4-FFF2-40B4-BE49-F238E27FC236}">
                    <a16:creationId xmlns:a16="http://schemas.microsoft.com/office/drawing/2014/main" id="{44BDC175-2104-E7E3-2519-DA2F92A4A931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5762039" y="938123"/>
                <a:ext cx="192827" cy="214991"/>
              </a:xfrm>
              <a:custGeom>
                <a:avLst/>
                <a:gdLst>
                  <a:gd name="T0" fmla="*/ 0 w 444"/>
                  <a:gd name="T1" fmla="*/ 9 h 494"/>
                  <a:gd name="T2" fmla="*/ 137 w 444"/>
                  <a:gd name="T3" fmla="*/ 9 h 494"/>
                  <a:gd name="T4" fmla="*/ 137 w 444"/>
                  <a:gd name="T5" fmla="*/ 78 h 494"/>
                  <a:gd name="T6" fmla="*/ 279 w 444"/>
                  <a:gd name="T7" fmla="*/ 0 h 494"/>
                  <a:gd name="T8" fmla="*/ 444 w 444"/>
                  <a:gd name="T9" fmla="*/ 180 h 494"/>
                  <a:gd name="T10" fmla="*/ 444 w 444"/>
                  <a:gd name="T11" fmla="*/ 494 h 494"/>
                  <a:gd name="T12" fmla="*/ 306 w 444"/>
                  <a:gd name="T13" fmla="*/ 494 h 494"/>
                  <a:gd name="T14" fmla="*/ 306 w 444"/>
                  <a:gd name="T15" fmla="*/ 224 h 494"/>
                  <a:gd name="T16" fmla="*/ 223 w 444"/>
                  <a:gd name="T17" fmla="*/ 125 h 494"/>
                  <a:gd name="T18" fmla="*/ 137 w 444"/>
                  <a:gd name="T19" fmla="*/ 224 h 494"/>
                  <a:gd name="T20" fmla="*/ 137 w 444"/>
                  <a:gd name="T21" fmla="*/ 494 h 494"/>
                  <a:gd name="T22" fmla="*/ 0 w 444"/>
                  <a:gd name="T23" fmla="*/ 494 h 494"/>
                  <a:gd name="T24" fmla="*/ 0 w 444"/>
                  <a:gd name="T25" fmla="*/ 9 h 4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44" h="494">
                    <a:moveTo>
                      <a:pt x="0" y="9"/>
                    </a:moveTo>
                    <a:cubicBezTo>
                      <a:pt x="137" y="9"/>
                      <a:pt x="137" y="9"/>
                      <a:pt x="137" y="9"/>
                    </a:cubicBezTo>
                    <a:cubicBezTo>
                      <a:pt x="137" y="78"/>
                      <a:pt x="137" y="78"/>
                      <a:pt x="137" y="78"/>
                    </a:cubicBezTo>
                    <a:cubicBezTo>
                      <a:pt x="169" y="37"/>
                      <a:pt x="210" y="0"/>
                      <a:pt x="279" y="0"/>
                    </a:cubicBezTo>
                    <a:cubicBezTo>
                      <a:pt x="383" y="0"/>
                      <a:pt x="444" y="69"/>
                      <a:pt x="444" y="180"/>
                    </a:cubicBezTo>
                    <a:cubicBezTo>
                      <a:pt x="444" y="494"/>
                      <a:pt x="444" y="494"/>
                      <a:pt x="444" y="494"/>
                    </a:cubicBezTo>
                    <a:cubicBezTo>
                      <a:pt x="306" y="494"/>
                      <a:pt x="306" y="494"/>
                      <a:pt x="306" y="494"/>
                    </a:cubicBezTo>
                    <a:cubicBezTo>
                      <a:pt x="306" y="224"/>
                      <a:pt x="306" y="224"/>
                      <a:pt x="306" y="224"/>
                    </a:cubicBezTo>
                    <a:cubicBezTo>
                      <a:pt x="306" y="158"/>
                      <a:pt x="276" y="125"/>
                      <a:pt x="223" y="125"/>
                    </a:cubicBezTo>
                    <a:cubicBezTo>
                      <a:pt x="171" y="125"/>
                      <a:pt x="137" y="158"/>
                      <a:pt x="137" y="224"/>
                    </a:cubicBezTo>
                    <a:cubicBezTo>
                      <a:pt x="137" y="494"/>
                      <a:pt x="137" y="494"/>
                      <a:pt x="137" y="494"/>
                    </a:cubicBezTo>
                    <a:cubicBezTo>
                      <a:pt x="0" y="494"/>
                      <a:pt x="0" y="494"/>
                      <a:pt x="0" y="494"/>
                    </a:cubicBezTo>
                    <a:lnTo>
                      <a:pt x="0" y="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" name="Freeform 17">
                <a:extLst>
                  <a:ext uri="{FF2B5EF4-FFF2-40B4-BE49-F238E27FC236}">
                    <a16:creationId xmlns:a16="http://schemas.microsoft.com/office/drawing/2014/main" id="{E76CB955-2FC2-83C2-AC09-AD01BCCF18B2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5967277" y="938123"/>
                <a:ext cx="228289" cy="219867"/>
              </a:xfrm>
              <a:custGeom>
                <a:avLst/>
                <a:gdLst>
                  <a:gd name="T0" fmla="*/ 0 w 525"/>
                  <a:gd name="T1" fmla="*/ 254 h 505"/>
                  <a:gd name="T2" fmla="*/ 0 w 525"/>
                  <a:gd name="T3" fmla="*/ 253 h 505"/>
                  <a:gd name="T4" fmla="*/ 263 w 525"/>
                  <a:gd name="T5" fmla="*/ 0 h 505"/>
                  <a:gd name="T6" fmla="*/ 525 w 525"/>
                  <a:gd name="T7" fmla="*/ 251 h 505"/>
                  <a:gd name="T8" fmla="*/ 525 w 525"/>
                  <a:gd name="T9" fmla="*/ 253 h 505"/>
                  <a:gd name="T10" fmla="*/ 262 w 525"/>
                  <a:gd name="T11" fmla="*/ 505 h 505"/>
                  <a:gd name="T12" fmla="*/ 0 w 525"/>
                  <a:gd name="T13" fmla="*/ 254 h 505"/>
                  <a:gd name="T14" fmla="*/ 389 w 525"/>
                  <a:gd name="T15" fmla="*/ 254 h 505"/>
                  <a:gd name="T16" fmla="*/ 389 w 525"/>
                  <a:gd name="T17" fmla="*/ 253 h 505"/>
                  <a:gd name="T18" fmla="*/ 262 w 525"/>
                  <a:gd name="T19" fmla="*/ 119 h 505"/>
                  <a:gd name="T20" fmla="*/ 136 w 525"/>
                  <a:gd name="T21" fmla="*/ 251 h 505"/>
                  <a:gd name="T22" fmla="*/ 136 w 525"/>
                  <a:gd name="T23" fmla="*/ 253 h 505"/>
                  <a:gd name="T24" fmla="*/ 263 w 525"/>
                  <a:gd name="T25" fmla="*/ 387 h 505"/>
                  <a:gd name="T26" fmla="*/ 389 w 525"/>
                  <a:gd name="T27" fmla="*/ 254 h 5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25" h="505">
                    <a:moveTo>
                      <a:pt x="0" y="254"/>
                    </a:moveTo>
                    <a:cubicBezTo>
                      <a:pt x="0" y="253"/>
                      <a:pt x="0" y="253"/>
                      <a:pt x="0" y="253"/>
                    </a:cubicBezTo>
                    <a:cubicBezTo>
                      <a:pt x="0" y="113"/>
                      <a:pt x="112" y="0"/>
                      <a:pt x="263" y="0"/>
                    </a:cubicBezTo>
                    <a:cubicBezTo>
                      <a:pt x="414" y="0"/>
                      <a:pt x="525" y="111"/>
                      <a:pt x="525" y="251"/>
                    </a:cubicBezTo>
                    <a:cubicBezTo>
                      <a:pt x="525" y="253"/>
                      <a:pt x="525" y="253"/>
                      <a:pt x="525" y="253"/>
                    </a:cubicBezTo>
                    <a:cubicBezTo>
                      <a:pt x="525" y="392"/>
                      <a:pt x="413" y="505"/>
                      <a:pt x="262" y="505"/>
                    </a:cubicBezTo>
                    <a:cubicBezTo>
                      <a:pt x="111" y="505"/>
                      <a:pt x="0" y="394"/>
                      <a:pt x="0" y="254"/>
                    </a:cubicBezTo>
                    <a:close/>
                    <a:moveTo>
                      <a:pt x="389" y="254"/>
                    </a:moveTo>
                    <a:cubicBezTo>
                      <a:pt x="389" y="253"/>
                      <a:pt x="389" y="253"/>
                      <a:pt x="389" y="253"/>
                    </a:cubicBezTo>
                    <a:cubicBezTo>
                      <a:pt x="389" y="181"/>
                      <a:pt x="338" y="119"/>
                      <a:pt x="262" y="119"/>
                    </a:cubicBezTo>
                    <a:cubicBezTo>
                      <a:pt x="183" y="119"/>
                      <a:pt x="136" y="179"/>
                      <a:pt x="136" y="251"/>
                    </a:cubicBezTo>
                    <a:cubicBezTo>
                      <a:pt x="136" y="253"/>
                      <a:pt x="136" y="253"/>
                      <a:pt x="136" y="253"/>
                    </a:cubicBezTo>
                    <a:cubicBezTo>
                      <a:pt x="136" y="324"/>
                      <a:pt x="187" y="387"/>
                      <a:pt x="263" y="387"/>
                    </a:cubicBezTo>
                    <a:cubicBezTo>
                      <a:pt x="342" y="387"/>
                      <a:pt x="389" y="326"/>
                      <a:pt x="389" y="25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" name="Rectangle 18">
                <a:extLst>
                  <a:ext uri="{FF2B5EF4-FFF2-40B4-BE49-F238E27FC236}">
                    <a16:creationId xmlns:a16="http://schemas.microsoft.com/office/drawing/2014/main" id="{BB15E459-A560-CBA7-38D2-49EC0DF1798C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6207091" y="866312"/>
                <a:ext cx="59843" cy="286802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19">
                <a:extLst>
                  <a:ext uri="{FF2B5EF4-FFF2-40B4-BE49-F238E27FC236}">
                    <a16:creationId xmlns:a16="http://schemas.microsoft.com/office/drawing/2014/main" id="{A894E637-6612-023A-5D26-292EB224BB2E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6278460" y="938123"/>
                <a:ext cx="228732" cy="219867"/>
              </a:xfrm>
              <a:custGeom>
                <a:avLst/>
                <a:gdLst>
                  <a:gd name="T0" fmla="*/ 0 w 526"/>
                  <a:gd name="T1" fmla="*/ 254 h 505"/>
                  <a:gd name="T2" fmla="*/ 0 w 526"/>
                  <a:gd name="T3" fmla="*/ 253 h 505"/>
                  <a:gd name="T4" fmla="*/ 264 w 526"/>
                  <a:gd name="T5" fmla="*/ 0 h 505"/>
                  <a:gd name="T6" fmla="*/ 526 w 526"/>
                  <a:gd name="T7" fmla="*/ 251 h 505"/>
                  <a:gd name="T8" fmla="*/ 526 w 526"/>
                  <a:gd name="T9" fmla="*/ 253 h 505"/>
                  <a:gd name="T10" fmla="*/ 262 w 526"/>
                  <a:gd name="T11" fmla="*/ 505 h 505"/>
                  <a:gd name="T12" fmla="*/ 0 w 526"/>
                  <a:gd name="T13" fmla="*/ 254 h 505"/>
                  <a:gd name="T14" fmla="*/ 390 w 526"/>
                  <a:gd name="T15" fmla="*/ 254 h 505"/>
                  <a:gd name="T16" fmla="*/ 390 w 526"/>
                  <a:gd name="T17" fmla="*/ 253 h 505"/>
                  <a:gd name="T18" fmla="*/ 262 w 526"/>
                  <a:gd name="T19" fmla="*/ 119 h 505"/>
                  <a:gd name="T20" fmla="*/ 136 w 526"/>
                  <a:gd name="T21" fmla="*/ 251 h 505"/>
                  <a:gd name="T22" fmla="*/ 136 w 526"/>
                  <a:gd name="T23" fmla="*/ 253 h 505"/>
                  <a:gd name="T24" fmla="*/ 264 w 526"/>
                  <a:gd name="T25" fmla="*/ 387 h 505"/>
                  <a:gd name="T26" fmla="*/ 390 w 526"/>
                  <a:gd name="T27" fmla="*/ 254 h 5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26" h="505">
                    <a:moveTo>
                      <a:pt x="0" y="254"/>
                    </a:moveTo>
                    <a:cubicBezTo>
                      <a:pt x="0" y="253"/>
                      <a:pt x="0" y="253"/>
                      <a:pt x="0" y="253"/>
                    </a:cubicBezTo>
                    <a:cubicBezTo>
                      <a:pt x="0" y="113"/>
                      <a:pt x="113" y="0"/>
                      <a:pt x="264" y="0"/>
                    </a:cubicBezTo>
                    <a:cubicBezTo>
                      <a:pt x="414" y="0"/>
                      <a:pt x="526" y="111"/>
                      <a:pt x="526" y="251"/>
                    </a:cubicBezTo>
                    <a:cubicBezTo>
                      <a:pt x="526" y="253"/>
                      <a:pt x="526" y="253"/>
                      <a:pt x="526" y="253"/>
                    </a:cubicBezTo>
                    <a:cubicBezTo>
                      <a:pt x="526" y="392"/>
                      <a:pt x="413" y="505"/>
                      <a:pt x="262" y="505"/>
                    </a:cubicBezTo>
                    <a:cubicBezTo>
                      <a:pt x="112" y="505"/>
                      <a:pt x="0" y="394"/>
                      <a:pt x="0" y="254"/>
                    </a:cubicBezTo>
                    <a:close/>
                    <a:moveTo>
                      <a:pt x="390" y="254"/>
                    </a:moveTo>
                    <a:cubicBezTo>
                      <a:pt x="390" y="253"/>
                      <a:pt x="390" y="253"/>
                      <a:pt x="390" y="253"/>
                    </a:cubicBezTo>
                    <a:cubicBezTo>
                      <a:pt x="390" y="181"/>
                      <a:pt x="338" y="119"/>
                      <a:pt x="262" y="119"/>
                    </a:cubicBezTo>
                    <a:cubicBezTo>
                      <a:pt x="183" y="119"/>
                      <a:pt x="136" y="179"/>
                      <a:pt x="136" y="251"/>
                    </a:cubicBezTo>
                    <a:cubicBezTo>
                      <a:pt x="136" y="253"/>
                      <a:pt x="136" y="253"/>
                      <a:pt x="136" y="253"/>
                    </a:cubicBezTo>
                    <a:cubicBezTo>
                      <a:pt x="136" y="324"/>
                      <a:pt x="188" y="387"/>
                      <a:pt x="264" y="387"/>
                    </a:cubicBezTo>
                    <a:cubicBezTo>
                      <a:pt x="343" y="387"/>
                      <a:pt x="390" y="326"/>
                      <a:pt x="390" y="25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20">
                <a:extLst>
                  <a:ext uri="{FF2B5EF4-FFF2-40B4-BE49-F238E27FC236}">
                    <a16:creationId xmlns:a16="http://schemas.microsoft.com/office/drawing/2014/main" id="{C612BEEF-FFCF-00C7-83E8-3D6CD89DD8B2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6516057" y="938123"/>
                <a:ext cx="221197" cy="278823"/>
              </a:xfrm>
              <a:custGeom>
                <a:avLst/>
                <a:gdLst>
                  <a:gd name="T0" fmla="*/ 24 w 509"/>
                  <a:gd name="T1" fmla="*/ 590 h 641"/>
                  <a:gd name="T2" fmla="*/ 71 w 509"/>
                  <a:gd name="T3" fmla="*/ 487 h 641"/>
                  <a:gd name="T4" fmla="*/ 235 w 509"/>
                  <a:gd name="T5" fmla="*/ 531 h 641"/>
                  <a:gd name="T6" fmla="*/ 373 w 509"/>
                  <a:gd name="T7" fmla="*/ 399 h 641"/>
                  <a:gd name="T8" fmla="*/ 373 w 509"/>
                  <a:gd name="T9" fmla="*/ 376 h 641"/>
                  <a:gd name="T10" fmla="*/ 215 w 509"/>
                  <a:gd name="T11" fmla="*/ 454 h 641"/>
                  <a:gd name="T12" fmla="*/ 0 w 509"/>
                  <a:gd name="T13" fmla="*/ 228 h 641"/>
                  <a:gd name="T14" fmla="*/ 0 w 509"/>
                  <a:gd name="T15" fmla="*/ 226 h 641"/>
                  <a:gd name="T16" fmla="*/ 215 w 509"/>
                  <a:gd name="T17" fmla="*/ 0 h 641"/>
                  <a:gd name="T18" fmla="*/ 372 w 509"/>
                  <a:gd name="T19" fmla="*/ 72 h 641"/>
                  <a:gd name="T20" fmla="*/ 372 w 509"/>
                  <a:gd name="T21" fmla="*/ 9 h 641"/>
                  <a:gd name="T22" fmla="*/ 509 w 509"/>
                  <a:gd name="T23" fmla="*/ 9 h 641"/>
                  <a:gd name="T24" fmla="*/ 509 w 509"/>
                  <a:gd name="T25" fmla="*/ 385 h 641"/>
                  <a:gd name="T26" fmla="*/ 448 w 509"/>
                  <a:gd name="T27" fmla="*/ 576 h 641"/>
                  <a:gd name="T28" fmla="*/ 239 w 509"/>
                  <a:gd name="T29" fmla="*/ 641 h 641"/>
                  <a:gd name="T30" fmla="*/ 24 w 509"/>
                  <a:gd name="T31" fmla="*/ 590 h 641"/>
                  <a:gd name="T32" fmla="*/ 373 w 509"/>
                  <a:gd name="T33" fmla="*/ 228 h 641"/>
                  <a:gd name="T34" fmla="*/ 373 w 509"/>
                  <a:gd name="T35" fmla="*/ 226 h 641"/>
                  <a:gd name="T36" fmla="*/ 255 w 509"/>
                  <a:gd name="T37" fmla="*/ 114 h 641"/>
                  <a:gd name="T38" fmla="*/ 137 w 509"/>
                  <a:gd name="T39" fmla="*/ 226 h 641"/>
                  <a:gd name="T40" fmla="*/ 137 w 509"/>
                  <a:gd name="T41" fmla="*/ 228 h 641"/>
                  <a:gd name="T42" fmla="*/ 255 w 509"/>
                  <a:gd name="T43" fmla="*/ 340 h 641"/>
                  <a:gd name="T44" fmla="*/ 373 w 509"/>
                  <a:gd name="T45" fmla="*/ 228 h 6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509" h="641">
                    <a:moveTo>
                      <a:pt x="24" y="590"/>
                    </a:moveTo>
                    <a:cubicBezTo>
                      <a:pt x="71" y="487"/>
                      <a:pt x="71" y="487"/>
                      <a:pt x="71" y="487"/>
                    </a:cubicBezTo>
                    <a:cubicBezTo>
                      <a:pt x="121" y="515"/>
                      <a:pt x="171" y="531"/>
                      <a:pt x="235" y="531"/>
                    </a:cubicBezTo>
                    <a:cubicBezTo>
                      <a:pt x="329" y="531"/>
                      <a:pt x="373" y="486"/>
                      <a:pt x="373" y="399"/>
                    </a:cubicBezTo>
                    <a:cubicBezTo>
                      <a:pt x="373" y="376"/>
                      <a:pt x="373" y="376"/>
                      <a:pt x="373" y="376"/>
                    </a:cubicBezTo>
                    <a:cubicBezTo>
                      <a:pt x="333" y="425"/>
                      <a:pt x="288" y="454"/>
                      <a:pt x="215" y="454"/>
                    </a:cubicBezTo>
                    <a:cubicBezTo>
                      <a:pt x="102" y="454"/>
                      <a:pt x="0" y="372"/>
                      <a:pt x="0" y="228"/>
                    </a:cubicBezTo>
                    <a:cubicBezTo>
                      <a:pt x="0" y="226"/>
                      <a:pt x="0" y="226"/>
                      <a:pt x="0" y="226"/>
                    </a:cubicBezTo>
                    <a:cubicBezTo>
                      <a:pt x="0" y="82"/>
                      <a:pt x="104" y="0"/>
                      <a:pt x="215" y="0"/>
                    </a:cubicBezTo>
                    <a:cubicBezTo>
                      <a:pt x="290" y="0"/>
                      <a:pt x="334" y="32"/>
                      <a:pt x="372" y="72"/>
                    </a:cubicBezTo>
                    <a:cubicBezTo>
                      <a:pt x="372" y="9"/>
                      <a:pt x="372" y="9"/>
                      <a:pt x="372" y="9"/>
                    </a:cubicBezTo>
                    <a:cubicBezTo>
                      <a:pt x="509" y="9"/>
                      <a:pt x="509" y="9"/>
                      <a:pt x="509" y="9"/>
                    </a:cubicBezTo>
                    <a:cubicBezTo>
                      <a:pt x="509" y="385"/>
                      <a:pt x="509" y="385"/>
                      <a:pt x="509" y="385"/>
                    </a:cubicBezTo>
                    <a:cubicBezTo>
                      <a:pt x="509" y="472"/>
                      <a:pt x="488" y="535"/>
                      <a:pt x="448" y="576"/>
                    </a:cubicBezTo>
                    <a:cubicBezTo>
                      <a:pt x="402" y="621"/>
                      <a:pt x="333" y="641"/>
                      <a:pt x="239" y="641"/>
                    </a:cubicBezTo>
                    <a:cubicBezTo>
                      <a:pt x="160" y="641"/>
                      <a:pt x="86" y="623"/>
                      <a:pt x="24" y="590"/>
                    </a:cubicBezTo>
                    <a:close/>
                    <a:moveTo>
                      <a:pt x="373" y="228"/>
                    </a:moveTo>
                    <a:cubicBezTo>
                      <a:pt x="373" y="226"/>
                      <a:pt x="373" y="226"/>
                      <a:pt x="373" y="226"/>
                    </a:cubicBezTo>
                    <a:cubicBezTo>
                      <a:pt x="373" y="160"/>
                      <a:pt x="322" y="114"/>
                      <a:pt x="255" y="114"/>
                    </a:cubicBezTo>
                    <a:cubicBezTo>
                      <a:pt x="188" y="114"/>
                      <a:pt x="137" y="160"/>
                      <a:pt x="137" y="226"/>
                    </a:cubicBezTo>
                    <a:cubicBezTo>
                      <a:pt x="137" y="228"/>
                      <a:pt x="137" y="228"/>
                      <a:pt x="137" y="228"/>
                    </a:cubicBezTo>
                    <a:cubicBezTo>
                      <a:pt x="137" y="295"/>
                      <a:pt x="188" y="340"/>
                      <a:pt x="255" y="340"/>
                    </a:cubicBezTo>
                    <a:cubicBezTo>
                      <a:pt x="322" y="340"/>
                      <a:pt x="373" y="294"/>
                      <a:pt x="373" y="22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21">
                <a:extLst>
                  <a:ext uri="{FF2B5EF4-FFF2-40B4-BE49-F238E27FC236}">
                    <a16:creationId xmlns:a16="http://schemas.microsoft.com/office/drawing/2014/main" id="{535443A8-F420-58B0-6940-C7217CB7D304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6747450" y="942113"/>
                <a:ext cx="219424" cy="275277"/>
              </a:xfrm>
              <a:custGeom>
                <a:avLst/>
                <a:gdLst>
                  <a:gd name="T0" fmla="*/ 362 w 505"/>
                  <a:gd name="T1" fmla="*/ 0 h 633"/>
                  <a:gd name="T2" fmla="*/ 505 w 505"/>
                  <a:gd name="T3" fmla="*/ 0 h 633"/>
                  <a:gd name="T4" fmla="*/ 319 w 505"/>
                  <a:gd name="T5" fmla="*/ 497 h 633"/>
                  <a:gd name="T6" fmla="*/ 159 w 505"/>
                  <a:gd name="T7" fmla="*/ 633 h 633"/>
                  <a:gd name="T8" fmla="*/ 37 w 505"/>
                  <a:gd name="T9" fmla="*/ 599 h 633"/>
                  <a:gd name="T10" fmla="*/ 83 w 505"/>
                  <a:gd name="T11" fmla="*/ 500 h 633"/>
                  <a:gd name="T12" fmla="*/ 142 w 505"/>
                  <a:gd name="T13" fmla="*/ 519 h 633"/>
                  <a:gd name="T14" fmla="*/ 190 w 505"/>
                  <a:gd name="T15" fmla="*/ 487 h 633"/>
                  <a:gd name="T16" fmla="*/ 0 w 505"/>
                  <a:gd name="T17" fmla="*/ 0 h 633"/>
                  <a:gd name="T18" fmla="*/ 146 w 505"/>
                  <a:gd name="T19" fmla="*/ 0 h 633"/>
                  <a:gd name="T20" fmla="*/ 256 w 505"/>
                  <a:gd name="T21" fmla="*/ 331 h 633"/>
                  <a:gd name="T22" fmla="*/ 362 w 505"/>
                  <a:gd name="T23" fmla="*/ 0 h 6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05" h="633">
                    <a:moveTo>
                      <a:pt x="362" y="0"/>
                    </a:moveTo>
                    <a:cubicBezTo>
                      <a:pt x="505" y="0"/>
                      <a:pt x="505" y="0"/>
                      <a:pt x="505" y="0"/>
                    </a:cubicBezTo>
                    <a:cubicBezTo>
                      <a:pt x="319" y="497"/>
                      <a:pt x="319" y="497"/>
                      <a:pt x="319" y="497"/>
                    </a:cubicBezTo>
                    <a:cubicBezTo>
                      <a:pt x="282" y="596"/>
                      <a:pt x="242" y="633"/>
                      <a:pt x="159" y="633"/>
                    </a:cubicBezTo>
                    <a:cubicBezTo>
                      <a:pt x="110" y="633"/>
                      <a:pt x="73" y="620"/>
                      <a:pt x="37" y="599"/>
                    </a:cubicBezTo>
                    <a:cubicBezTo>
                      <a:pt x="83" y="500"/>
                      <a:pt x="83" y="500"/>
                      <a:pt x="83" y="500"/>
                    </a:cubicBezTo>
                    <a:cubicBezTo>
                      <a:pt x="101" y="511"/>
                      <a:pt x="124" y="519"/>
                      <a:pt x="142" y="519"/>
                    </a:cubicBezTo>
                    <a:cubicBezTo>
                      <a:pt x="166" y="519"/>
                      <a:pt x="178" y="512"/>
                      <a:pt x="190" y="487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46" y="0"/>
                      <a:pt x="146" y="0"/>
                      <a:pt x="146" y="0"/>
                    </a:cubicBezTo>
                    <a:cubicBezTo>
                      <a:pt x="256" y="331"/>
                      <a:pt x="256" y="331"/>
                      <a:pt x="256" y="331"/>
                    </a:cubicBezTo>
                    <a:lnTo>
                      <a:pt x="362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22">
                <a:extLst>
                  <a:ext uri="{FF2B5EF4-FFF2-40B4-BE49-F238E27FC236}">
                    <a16:creationId xmlns:a16="http://schemas.microsoft.com/office/drawing/2014/main" id="{D577C4C5-162A-509E-0F90-2D9CF5560B46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6005842" y="1258171"/>
                <a:ext cx="132541" cy="290348"/>
              </a:xfrm>
              <a:custGeom>
                <a:avLst/>
                <a:gdLst>
                  <a:gd name="T0" fmla="*/ 57 w 305"/>
                  <a:gd name="T1" fmla="*/ 299 h 667"/>
                  <a:gd name="T2" fmla="*/ 0 w 305"/>
                  <a:gd name="T3" fmla="*/ 299 h 667"/>
                  <a:gd name="T4" fmla="*/ 0 w 305"/>
                  <a:gd name="T5" fmla="*/ 186 h 667"/>
                  <a:gd name="T6" fmla="*/ 57 w 305"/>
                  <a:gd name="T7" fmla="*/ 186 h 667"/>
                  <a:gd name="T8" fmla="*/ 57 w 305"/>
                  <a:gd name="T9" fmla="*/ 155 h 667"/>
                  <a:gd name="T10" fmla="*/ 96 w 305"/>
                  <a:gd name="T11" fmla="*/ 38 h 667"/>
                  <a:gd name="T12" fmla="*/ 208 w 305"/>
                  <a:gd name="T13" fmla="*/ 0 h 667"/>
                  <a:gd name="T14" fmla="*/ 305 w 305"/>
                  <a:gd name="T15" fmla="*/ 13 h 667"/>
                  <a:gd name="T16" fmla="*/ 305 w 305"/>
                  <a:gd name="T17" fmla="*/ 127 h 667"/>
                  <a:gd name="T18" fmla="*/ 243 w 305"/>
                  <a:gd name="T19" fmla="*/ 115 h 667"/>
                  <a:gd name="T20" fmla="*/ 193 w 305"/>
                  <a:gd name="T21" fmla="*/ 168 h 667"/>
                  <a:gd name="T22" fmla="*/ 193 w 305"/>
                  <a:gd name="T23" fmla="*/ 187 h 667"/>
                  <a:gd name="T24" fmla="*/ 305 w 305"/>
                  <a:gd name="T25" fmla="*/ 187 h 667"/>
                  <a:gd name="T26" fmla="*/ 305 w 305"/>
                  <a:gd name="T27" fmla="*/ 299 h 667"/>
                  <a:gd name="T28" fmla="*/ 195 w 305"/>
                  <a:gd name="T29" fmla="*/ 299 h 667"/>
                  <a:gd name="T30" fmla="*/ 195 w 305"/>
                  <a:gd name="T31" fmla="*/ 667 h 667"/>
                  <a:gd name="T32" fmla="*/ 57 w 305"/>
                  <a:gd name="T33" fmla="*/ 667 h 667"/>
                  <a:gd name="T34" fmla="*/ 57 w 305"/>
                  <a:gd name="T35" fmla="*/ 299 h 6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305" h="667">
                    <a:moveTo>
                      <a:pt x="57" y="299"/>
                    </a:moveTo>
                    <a:cubicBezTo>
                      <a:pt x="0" y="299"/>
                      <a:pt x="0" y="299"/>
                      <a:pt x="0" y="299"/>
                    </a:cubicBezTo>
                    <a:cubicBezTo>
                      <a:pt x="0" y="186"/>
                      <a:pt x="0" y="186"/>
                      <a:pt x="0" y="186"/>
                    </a:cubicBezTo>
                    <a:cubicBezTo>
                      <a:pt x="57" y="186"/>
                      <a:pt x="57" y="186"/>
                      <a:pt x="57" y="186"/>
                    </a:cubicBezTo>
                    <a:cubicBezTo>
                      <a:pt x="57" y="155"/>
                      <a:pt x="57" y="155"/>
                      <a:pt x="57" y="155"/>
                    </a:cubicBezTo>
                    <a:cubicBezTo>
                      <a:pt x="57" y="102"/>
                      <a:pt x="71" y="63"/>
                      <a:pt x="96" y="38"/>
                    </a:cubicBezTo>
                    <a:cubicBezTo>
                      <a:pt x="122" y="12"/>
                      <a:pt x="159" y="0"/>
                      <a:pt x="208" y="0"/>
                    </a:cubicBezTo>
                    <a:cubicBezTo>
                      <a:pt x="251" y="0"/>
                      <a:pt x="280" y="5"/>
                      <a:pt x="305" y="13"/>
                    </a:cubicBezTo>
                    <a:cubicBezTo>
                      <a:pt x="305" y="127"/>
                      <a:pt x="305" y="127"/>
                      <a:pt x="305" y="127"/>
                    </a:cubicBezTo>
                    <a:cubicBezTo>
                      <a:pt x="286" y="120"/>
                      <a:pt x="267" y="115"/>
                      <a:pt x="243" y="115"/>
                    </a:cubicBezTo>
                    <a:cubicBezTo>
                      <a:pt x="211" y="115"/>
                      <a:pt x="193" y="132"/>
                      <a:pt x="193" y="168"/>
                    </a:cubicBezTo>
                    <a:cubicBezTo>
                      <a:pt x="193" y="187"/>
                      <a:pt x="193" y="187"/>
                      <a:pt x="193" y="187"/>
                    </a:cubicBezTo>
                    <a:cubicBezTo>
                      <a:pt x="305" y="187"/>
                      <a:pt x="305" y="187"/>
                      <a:pt x="305" y="187"/>
                    </a:cubicBezTo>
                    <a:cubicBezTo>
                      <a:pt x="305" y="299"/>
                      <a:pt x="305" y="299"/>
                      <a:pt x="305" y="299"/>
                    </a:cubicBezTo>
                    <a:cubicBezTo>
                      <a:pt x="195" y="299"/>
                      <a:pt x="195" y="299"/>
                      <a:pt x="195" y="299"/>
                    </a:cubicBezTo>
                    <a:cubicBezTo>
                      <a:pt x="195" y="667"/>
                      <a:pt x="195" y="667"/>
                      <a:pt x="195" y="667"/>
                    </a:cubicBezTo>
                    <a:cubicBezTo>
                      <a:pt x="57" y="667"/>
                      <a:pt x="57" y="667"/>
                      <a:pt x="57" y="667"/>
                    </a:cubicBezTo>
                    <a:lnTo>
                      <a:pt x="57" y="29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23">
                <a:extLst>
                  <a:ext uri="{FF2B5EF4-FFF2-40B4-BE49-F238E27FC236}">
                    <a16:creationId xmlns:a16="http://schemas.microsoft.com/office/drawing/2014/main" id="{9CB671CE-477D-F1B3-6894-F85448189A99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6137497" y="1333086"/>
                <a:ext cx="228289" cy="219867"/>
              </a:xfrm>
              <a:custGeom>
                <a:avLst/>
                <a:gdLst>
                  <a:gd name="T0" fmla="*/ 0 w 525"/>
                  <a:gd name="T1" fmla="*/ 255 h 506"/>
                  <a:gd name="T2" fmla="*/ 0 w 525"/>
                  <a:gd name="T3" fmla="*/ 253 h 506"/>
                  <a:gd name="T4" fmla="*/ 263 w 525"/>
                  <a:gd name="T5" fmla="*/ 0 h 506"/>
                  <a:gd name="T6" fmla="*/ 525 w 525"/>
                  <a:gd name="T7" fmla="*/ 251 h 506"/>
                  <a:gd name="T8" fmla="*/ 525 w 525"/>
                  <a:gd name="T9" fmla="*/ 253 h 506"/>
                  <a:gd name="T10" fmla="*/ 261 w 525"/>
                  <a:gd name="T11" fmla="*/ 506 h 506"/>
                  <a:gd name="T12" fmla="*/ 0 w 525"/>
                  <a:gd name="T13" fmla="*/ 255 h 506"/>
                  <a:gd name="T14" fmla="*/ 389 w 525"/>
                  <a:gd name="T15" fmla="*/ 255 h 506"/>
                  <a:gd name="T16" fmla="*/ 389 w 525"/>
                  <a:gd name="T17" fmla="*/ 253 h 506"/>
                  <a:gd name="T18" fmla="*/ 261 w 525"/>
                  <a:gd name="T19" fmla="*/ 119 h 506"/>
                  <a:gd name="T20" fmla="*/ 135 w 525"/>
                  <a:gd name="T21" fmla="*/ 251 h 506"/>
                  <a:gd name="T22" fmla="*/ 135 w 525"/>
                  <a:gd name="T23" fmla="*/ 253 h 506"/>
                  <a:gd name="T24" fmla="*/ 263 w 525"/>
                  <a:gd name="T25" fmla="*/ 387 h 506"/>
                  <a:gd name="T26" fmla="*/ 389 w 525"/>
                  <a:gd name="T27" fmla="*/ 255 h 5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25" h="506">
                    <a:moveTo>
                      <a:pt x="0" y="255"/>
                    </a:moveTo>
                    <a:cubicBezTo>
                      <a:pt x="0" y="253"/>
                      <a:pt x="0" y="253"/>
                      <a:pt x="0" y="253"/>
                    </a:cubicBezTo>
                    <a:cubicBezTo>
                      <a:pt x="0" y="114"/>
                      <a:pt x="112" y="0"/>
                      <a:pt x="263" y="0"/>
                    </a:cubicBezTo>
                    <a:cubicBezTo>
                      <a:pt x="413" y="0"/>
                      <a:pt x="525" y="112"/>
                      <a:pt x="525" y="251"/>
                    </a:cubicBezTo>
                    <a:cubicBezTo>
                      <a:pt x="525" y="253"/>
                      <a:pt x="525" y="253"/>
                      <a:pt x="525" y="253"/>
                    </a:cubicBezTo>
                    <a:cubicBezTo>
                      <a:pt x="525" y="392"/>
                      <a:pt x="412" y="506"/>
                      <a:pt x="261" y="506"/>
                    </a:cubicBezTo>
                    <a:cubicBezTo>
                      <a:pt x="111" y="506"/>
                      <a:pt x="0" y="394"/>
                      <a:pt x="0" y="255"/>
                    </a:cubicBezTo>
                    <a:close/>
                    <a:moveTo>
                      <a:pt x="389" y="255"/>
                    </a:moveTo>
                    <a:cubicBezTo>
                      <a:pt x="389" y="253"/>
                      <a:pt x="389" y="253"/>
                      <a:pt x="389" y="253"/>
                    </a:cubicBezTo>
                    <a:cubicBezTo>
                      <a:pt x="389" y="182"/>
                      <a:pt x="337" y="119"/>
                      <a:pt x="261" y="119"/>
                    </a:cubicBezTo>
                    <a:cubicBezTo>
                      <a:pt x="183" y="119"/>
                      <a:pt x="135" y="180"/>
                      <a:pt x="135" y="251"/>
                    </a:cubicBezTo>
                    <a:cubicBezTo>
                      <a:pt x="135" y="253"/>
                      <a:pt x="135" y="253"/>
                      <a:pt x="135" y="253"/>
                    </a:cubicBezTo>
                    <a:cubicBezTo>
                      <a:pt x="135" y="325"/>
                      <a:pt x="187" y="387"/>
                      <a:pt x="263" y="387"/>
                    </a:cubicBezTo>
                    <a:cubicBezTo>
                      <a:pt x="342" y="387"/>
                      <a:pt x="389" y="326"/>
                      <a:pt x="389" y="25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24">
                <a:extLst>
                  <a:ext uri="{FF2B5EF4-FFF2-40B4-BE49-F238E27FC236}">
                    <a16:creationId xmlns:a16="http://schemas.microsoft.com/office/drawing/2014/main" id="{2D545142-881D-002A-830D-2B1960B7F79A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6379084" y="1331756"/>
                <a:ext cx="127665" cy="216764"/>
              </a:xfrm>
              <a:custGeom>
                <a:avLst/>
                <a:gdLst>
                  <a:gd name="T0" fmla="*/ 0 w 293"/>
                  <a:gd name="T1" fmla="*/ 13 h 498"/>
                  <a:gd name="T2" fmla="*/ 138 w 293"/>
                  <a:gd name="T3" fmla="*/ 13 h 498"/>
                  <a:gd name="T4" fmla="*/ 138 w 293"/>
                  <a:gd name="T5" fmla="*/ 110 h 498"/>
                  <a:gd name="T6" fmla="*/ 293 w 293"/>
                  <a:gd name="T7" fmla="*/ 3 h 498"/>
                  <a:gd name="T8" fmla="*/ 293 w 293"/>
                  <a:gd name="T9" fmla="*/ 147 h 498"/>
                  <a:gd name="T10" fmla="*/ 286 w 293"/>
                  <a:gd name="T11" fmla="*/ 147 h 498"/>
                  <a:gd name="T12" fmla="*/ 138 w 293"/>
                  <a:gd name="T13" fmla="*/ 318 h 498"/>
                  <a:gd name="T14" fmla="*/ 138 w 293"/>
                  <a:gd name="T15" fmla="*/ 498 h 498"/>
                  <a:gd name="T16" fmla="*/ 0 w 293"/>
                  <a:gd name="T17" fmla="*/ 498 h 498"/>
                  <a:gd name="T18" fmla="*/ 0 w 293"/>
                  <a:gd name="T19" fmla="*/ 13 h 4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93" h="498">
                    <a:moveTo>
                      <a:pt x="0" y="13"/>
                    </a:moveTo>
                    <a:cubicBezTo>
                      <a:pt x="138" y="13"/>
                      <a:pt x="138" y="13"/>
                      <a:pt x="138" y="13"/>
                    </a:cubicBezTo>
                    <a:cubicBezTo>
                      <a:pt x="138" y="110"/>
                      <a:pt x="138" y="110"/>
                      <a:pt x="138" y="110"/>
                    </a:cubicBezTo>
                    <a:cubicBezTo>
                      <a:pt x="166" y="43"/>
                      <a:pt x="211" y="0"/>
                      <a:pt x="293" y="3"/>
                    </a:cubicBezTo>
                    <a:cubicBezTo>
                      <a:pt x="293" y="147"/>
                      <a:pt x="293" y="147"/>
                      <a:pt x="293" y="147"/>
                    </a:cubicBezTo>
                    <a:cubicBezTo>
                      <a:pt x="286" y="147"/>
                      <a:pt x="286" y="147"/>
                      <a:pt x="286" y="147"/>
                    </a:cubicBezTo>
                    <a:cubicBezTo>
                      <a:pt x="194" y="147"/>
                      <a:pt x="138" y="203"/>
                      <a:pt x="138" y="318"/>
                    </a:cubicBezTo>
                    <a:cubicBezTo>
                      <a:pt x="138" y="498"/>
                      <a:pt x="138" y="498"/>
                      <a:pt x="138" y="498"/>
                    </a:cubicBezTo>
                    <a:cubicBezTo>
                      <a:pt x="0" y="498"/>
                      <a:pt x="0" y="498"/>
                      <a:pt x="0" y="498"/>
                    </a:cubicBezTo>
                    <a:lnTo>
                      <a:pt x="0" y="1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25">
                <a:extLst>
                  <a:ext uri="{FF2B5EF4-FFF2-40B4-BE49-F238E27FC236}">
                    <a16:creationId xmlns:a16="http://schemas.microsoft.com/office/drawing/2014/main" id="{5C959273-267C-8CBA-996C-EC8514CCD7D2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6582993" y="1334859"/>
                <a:ext cx="194157" cy="217207"/>
              </a:xfrm>
              <a:custGeom>
                <a:avLst/>
                <a:gdLst>
                  <a:gd name="T0" fmla="*/ 0 w 446"/>
                  <a:gd name="T1" fmla="*/ 351 h 500"/>
                  <a:gd name="T2" fmla="*/ 0 w 446"/>
                  <a:gd name="T3" fmla="*/ 349 h 500"/>
                  <a:gd name="T4" fmla="*/ 195 w 446"/>
                  <a:gd name="T5" fmla="*/ 195 h 500"/>
                  <a:gd name="T6" fmla="*/ 314 w 446"/>
                  <a:gd name="T7" fmla="*/ 215 h 500"/>
                  <a:gd name="T8" fmla="*/ 314 w 446"/>
                  <a:gd name="T9" fmla="*/ 206 h 500"/>
                  <a:gd name="T10" fmla="*/ 210 w 446"/>
                  <a:gd name="T11" fmla="*/ 118 h 500"/>
                  <a:gd name="T12" fmla="*/ 76 w 446"/>
                  <a:gd name="T13" fmla="*/ 144 h 500"/>
                  <a:gd name="T14" fmla="*/ 42 w 446"/>
                  <a:gd name="T15" fmla="*/ 39 h 500"/>
                  <a:gd name="T16" fmla="*/ 230 w 446"/>
                  <a:gd name="T17" fmla="*/ 0 h 500"/>
                  <a:gd name="T18" fmla="*/ 394 w 446"/>
                  <a:gd name="T19" fmla="*/ 54 h 500"/>
                  <a:gd name="T20" fmla="*/ 446 w 446"/>
                  <a:gd name="T21" fmla="*/ 209 h 500"/>
                  <a:gd name="T22" fmla="*/ 446 w 446"/>
                  <a:gd name="T23" fmla="*/ 491 h 500"/>
                  <a:gd name="T24" fmla="*/ 313 w 446"/>
                  <a:gd name="T25" fmla="*/ 491 h 500"/>
                  <a:gd name="T26" fmla="*/ 313 w 446"/>
                  <a:gd name="T27" fmla="*/ 438 h 500"/>
                  <a:gd name="T28" fmla="*/ 167 w 446"/>
                  <a:gd name="T29" fmla="*/ 500 h 500"/>
                  <a:gd name="T30" fmla="*/ 0 w 446"/>
                  <a:gd name="T31" fmla="*/ 351 h 500"/>
                  <a:gd name="T32" fmla="*/ 316 w 446"/>
                  <a:gd name="T33" fmla="*/ 320 h 500"/>
                  <a:gd name="T34" fmla="*/ 316 w 446"/>
                  <a:gd name="T35" fmla="*/ 295 h 500"/>
                  <a:gd name="T36" fmla="*/ 228 w 446"/>
                  <a:gd name="T37" fmla="*/ 277 h 500"/>
                  <a:gd name="T38" fmla="*/ 133 w 446"/>
                  <a:gd name="T39" fmla="*/ 344 h 500"/>
                  <a:gd name="T40" fmla="*/ 133 w 446"/>
                  <a:gd name="T41" fmla="*/ 346 h 500"/>
                  <a:gd name="T42" fmla="*/ 208 w 446"/>
                  <a:gd name="T43" fmla="*/ 405 h 500"/>
                  <a:gd name="T44" fmla="*/ 316 w 446"/>
                  <a:gd name="T45" fmla="*/ 32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46" h="500">
                    <a:moveTo>
                      <a:pt x="0" y="351"/>
                    </a:moveTo>
                    <a:cubicBezTo>
                      <a:pt x="0" y="349"/>
                      <a:pt x="0" y="349"/>
                      <a:pt x="0" y="349"/>
                    </a:cubicBezTo>
                    <a:cubicBezTo>
                      <a:pt x="0" y="244"/>
                      <a:pt x="81" y="195"/>
                      <a:pt x="195" y="195"/>
                    </a:cubicBezTo>
                    <a:cubicBezTo>
                      <a:pt x="244" y="195"/>
                      <a:pt x="280" y="203"/>
                      <a:pt x="314" y="215"/>
                    </a:cubicBezTo>
                    <a:cubicBezTo>
                      <a:pt x="314" y="206"/>
                      <a:pt x="314" y="206"/>
                      <a:pt x="314" y="206"/>
                    </a:cubicBezTo>
                    <a:cubicBezTo>
                      <a:pt x="314" y="149"/>
                      <a:pt x="279" y="118"/>
                      <a:pt x="210" y="118"/>
                    </a:cubicBezTo>
                    <a:cubicBezTo>
                      <a:pt x="157" y="118"/>
                      <a:pt x="120" y="128"/>
                      <a:pt x="76" y="144"/>
                    </a:cubicBezTo>
                    <a:cubicBezTo>
                      <a:pt x="42" y="39"/>
                      <a:pt x="42" y="39"/>
                      <a:pt x="42" y="39"/>
                    </a:cubicBezTo>
                    <a:cubicBezTo>
                      <a:pt x="95" y="15"/>
                      <a:pt x="148" y="0"/>
                      <a:pt x="230" y="0"/>
                    </a:cubicBezTo>
                    <a:cubicBezTo>
                      <a:pt x="305" y="0"/>
                      <a:pt x="359" y="20"/>
                      <a:pt x="394" y="54"/>
                    </a:cubicBezTo>
                    <a:cubicBezTo>
                      <a:pt x="430" y="91"/>
                      <a:pt x="446" y="144"/>
                      <a:pt x="446" y="209"/>
                    </a:cubicBezTo>
                    <a:cubicBezTo>
                      <a:pt x="446" y="491"/>
                      <a:pt x="446" y="491"/>
                      <a:pt x="446" y="491"/>
                    </a:cubicBezTo>
                    <a:cubicBezTo>
                      <a:pt x="313" y="491"/>
                      <a:pt x="313" y="491"/>
                      <a:pt x="313" y="491"/>
                    </a:cubicBezTo>
                    <a:cubicBezTo>
                      <a:pt x="313" y="438"/>
                      <a:pt x="313" y="438"/>
                      <a:pt x="313" y="438"/>
                    </a:cubicBezTo>
                    <a:cubicBezTo>
                      <a:pt x="280" y="475"/>
                      <a:pt x="234" y="500"/>
                      <a:pt x="167" y="500"/>
                    </a:cubicBezTo>
                    <a:cubicBezTo>
                      <a:pt x="75" y="500"/>
                      <a:pt x="0" y="447"/>
                      <a:pt x="0" y="351"/>
                    </a:cubicBezTo>
                    <a:close/>
                    <a:moveTo>
                      <a:pt x="316" y="320"/>
                    </a:moveTo>
                    <a:cubicBezTo>
                      <a:pt x="316" y="295"/>
                      <a:pt x="316" y="295"/>
                      <a:pt x="316" y="295"/>
                    </a:cubicBezTo>
                    <a:cubicBezTo>
                      <a:pt x="292" y="284"/>
                      <a:pt x="262" y="277"/>
                      <a:pt x="228" y="277"/>
                    </a:cubicBezTo>
                    <a:cubicBezTo>
                      <a:pt x="169" y="277"/>
                      <a:pt x="133" y="301"/>
                      <a:pt x="133" y="344"/>
                    </a:cubicBezTo>
                    <a:cubicBezTo>
                      <a:pt x="133" y="346"/>
                      <a:pt x="133" y="346"/>
                      <a:pt x="133" y="346"/>
                    </a:cubicBezTo>
                    <a:cubicBezTo>
                      <a:pt x="133" y="383"/>
                      <a:pt x="164" y="405"/>
                      <a:pt x="208" y="405"/>
                    </a:cubicBezTo>
                    <a:cubicBezTo>
                      <a:pt x="272" y="405"/>
                      <a:pt x="316" y="369"/>
                      <a:pt x="316" y="32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Rectangle 26">
                <a:extLst>
                  <a:ext uri="{FF2B5EF4-FFF2-40B4-BE49-F238E27FC236}">
                    <a16:creationId xmlns:a16="http://schemas.microsoft.com/office/drawing/2014/main" id="{2F1B0169-414B-8F53-D204-E4FC9132C39A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6801973" y="1260831"/>
                <a:ext cx="59843" cy="28768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Rectangle 27">
                <a:extLst>
                  <a:ext uri="{FF2B5EF4-FFF2-40B4-BE49-F238E27FC236}">
                    <a16:creationId xmlns:a16="http://schemas.microsoft.com/office/drawing/2014/main" id="{FD3CEF0B-9316-CAAF-B811-7977EA0FDC71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6886639" y="1260831"/>
                <a:ext cx="59399" cy="28768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64" name="Rectangle 28">
              <a:extLst>
                <a:ext uri="{FF2B5EF4-FFF2-40B4-BE49-F238E27FC236}">
                  <a16:creationId xmlns:a16="http://schemas.microsoft.com/office/drawing/2014/main" id="{C44969F7-1BF0-A4FA-F4EB-8003272D98C6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1556230" y="767096"/>
              <a:ext cx="634181" cy="18986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65" name="Group 64">
              <a:extLst>
                <a:ext uri="{FF2B5EF4-FFF2-40B4-BE49-F238E27FC236}">
                  <a16:creationId xmlns:a16="http://schemas.microsoft.com/office/drawing/2014/main" id="{5AB97A83-AA92-5D2A-D89F-2B85130F597F}"/>
                </a:ext>
              </a:extLst>
            </p:cNvPr>
            <p:cNvGrpSpPr/>
            <p:nvPr userDrawn="1"/>
          </p:nvGrpSpPr>
          <p:grpSpPr>
            <a:xfrm>
              <a:off x="11701122" y="936748"/>
              <a:ext cx="321494" cy="1552800"/>
              <a:chOff x="7313961" y="501936"/>
              <a:chExt cx="323594" cy="1566108"/>
            </a:xfrm>
          </p:grpSpPr>
          <p:sp>
            <p:nvSpPr>
              <p:cNvPr id="66" name="Freeform 29">
                <a:extLst>
                  <a:ext uri="{FF2B5EF4-FFF2-40B4-BE49-F238E27FC236}">
                    <a16:creationId xmlns:a16="http://schemas.microsoft.com/office/drawing/2014/main" id="{93913DCE-D7C5-993F-1CBD-D671F4E01A37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7383556" y="1311808"/>
                <a:ext cx="249567" cy="247350"/>
              </a:xfrm>
              <a:custGeom>
                <a:avLst/>
                <a:gdLst>
                  <a:gd name="T0" fmla="*/ 0 w 574"/>
                  <a:gd name="T1" fmla="*/ 229 h 569"/>
                  <a:gd name="T2" fmla="*/ 90 w 574"/>
                  <a:gd name="T3" fmla="*/ 413 h 569"/>
                  <a:gd name="T4" fmla="*/ 90 w 574"/>
                  <a:gd name="T5" fmla="*/ 413 h 569"/>
                  <a:gd name="T6" fmla="*/ 90 w 574"/>
                  <a:gd name="T7" fmla="*/ 413 h 569"/>
                  <a:gd name="T8" fmla="*/ 9 w 574"/>
                  <a:gd name="T9" fmla="*/ 413 h 569"/>
                  <a:gd name="T10" fmla="*/ 9 w 574"/>
                  <a:gd name="T11" fmla="*/ 569 h 569"/>
                  <a:gd name="T12" fmla="*/ 574 w 574"/>
                  <a:gd name="T13" fmla="*/ 569 h 569"/>
                  <a:gd name="T14" fmla="*/ 574 w 574"/>
                  <a:gd name="T15" fmla="*/ 413 h 569"/>
                  <a:gd name="T16" fmla="*/ 253 w 574"/>
                  <a:gd name="T17" fmla="*/ 413 h 569"/>
                  <a:gd name="T18" fmla="*/ 133 w 574"/>
                  <a:gd name="T19" fmla="*/ 286 h 569"/>
                  <a:gd name="T20" fmla="*/ 253 w 574"/>
                  <a:gd name="T21" fmla="*/ 155 h 569"/>
                  <a:gd name="T22" fmla="*/ 574 w 574"/>
                  <a:gd name="T23" fmla="*/ 155 h 569"/>
                  <a:gd name="T24" fmla="*/ 574 w 574"/>
                  <a:gd name="T25" fmla="*/ 0 h 569"/>
                  <a:gd name="T26" fmla="*/ 224 w 574"/>
                  <a:gd name="T27" fmla="*/ 0 h 569"/>
                  <a:gd name="T28" fmla="*/ 0 w 574"/>
                  <a:gd name="T29" fmla="*/ 229 h 5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74" h="569">
                    <a:moveTo>
                      <a:pt x="0" y="229"/>
                    </a:moveTo>
                    <a:cubicBezTo>
                      <a:pt x="0" y="294"/>
                      <a:pt x="30" y="368"/>
                      <a:pt x="90" y="413"/>
                    </a:cubicBezTo>
                    <a:cubicBezTo>
                      <a:pt x="90" y="413"/>
                      <a:pt x="90" y="413"/>
                      <a:pt x="90" y="413"/>
                    </a:cubicBezTo>
                    <a:cubicBezTo>
                      <a:pt x="90" y="413"/>
                      <a:pt x="90" y="413"/>
                      <a:pt x="90" y="413"/>
                    </a:cubicBezTo>
                    <a:cubicBezTo>
                      <a:pt x="9" y="413"/>
                      <a:pt x="9" y="413"/>
                      <a:pt x="9" y="413"/>
                    </a:cubicBezTo>
                    <a:cubicBezTo>
                      <a:pt x="9" y="569"/>
                      <a:pt x="9" y="569"/>
                      <a:pt x="9" y="569"/>
                    </a:cubicBezTo>
                    <a:cubicBezTo>
                      <a:pt x="574" y="569"/>
                      <a:pt x="574" y="569"/>
                      <a:pt x="574" y="569"/>
                    </a:cubicBezTo>
                    <a:cubicBezTo>
                      <a:pt x="574" y="413"/>
                      <a:pt x="574" y="413"/>
                      <a:pt x="574" y="413"/>
                    </a:cubicBezTo>
                    <a:cubicBezTo>
                      <a:pt x="253" y="413"/>
                      <a:pt x="253" y="413"/>
                      <a:pt x="253" y="413"/>
                    </a:cubicBezTo>
                    <a:cubicBezTo>
                      <a:pt x="195" y="413"/>
                      <a:pt x="133" y="369"/>
                      <a:pt x="133" y="286"/>
                    </a:cubicBezTo>
                    <a:cubicBezTo>
                      <a:pt x="133" y="221"/>
                      <a:pt x="178" y="155"/>
                      <a:pt x="253" y="155"/>
                    </a:cubicBezTo>
                    <a:cubicBezTo>
                      <a:pt x="574" y="155"/>
                      <a:pt x="574" y="155"/>
                      <a:pt x="574" y="155"/>
                    </a:cubicBezTo>
                    <a:cubicBezTo>
                      <a:pt x="574" y="0"/>
                      <a:pt x="574" y="0"/>
                      <a:pt x="574" y="0"/>
                    </a:cubicBezTo>
                    <a:cubicBezTo>
                      <a:pt x="224" y="0"/>
                      <a:pt x="224" y="0"/>
                      <a:pt x="224" y="0"/>
                    </a:cubicBezTo>
                    <a:cubicBezTo>
                      <a:pt x="94" y="0"/>
                      <a:pt x="0" y="93"/>
                      <a:pt x="0" y="229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30">
                <a:extLst>
                  <a:ext uri="{FF2B5EF4-FFF2-40B4-BE49-F238E27FC236}">
                    <a16:creationId xmlns:a16="http://schemas.microsoft.com/office/drawing/2014/main" id="{6D0A5711-84F8-6852-FC23-C9222B8AB056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7387546" y="755049"/>
                <a:ext cx="245577" cy="276163"/>
              </a:xfrm>
              <a:custGeom>
                <a:avLst/>
                <a:gdLst>
                  <a:gd name="T0" fmla="*/ 0 w 554"/>
                  <a:gd name="T1" fmla="*/ 174 h 623"/>
                  <a:gd name="T2" fmla="*/ 377 w 554"/>
                  <a:gd name="T3" fmla="*/ 311 h 623"/>
                  <a:gd name="T4" fmla="*/ 0 w 554"/>
                  <a:gd name="T5" fmla="*/ 450 h 623"/>
                  <a:gd name="T6" fmla="*/ 0 w 554"/>
                  <a:gd name="T7" fmla="*/ 623 h 623"/>
                  <a:gd name="T8" fmla="*/ 554 w 554"/>
                  <a:gd name="T9" fmla="*/ 395 h 623"/>
                  <a:gd name="T10" fmla="*/ 554 w 554"/>
                  <a:gd name="T11" fmla="*/ 228 h 623"/>
                  <a:gd name="T12" fmla="*/ 0 w 554"/>
                  <a:gd name="T13" fmla="*/ 0 h 623"/>
                  <a:gd name="T14" fmla="*/ 0 w 554"/>
                  <a:gd name="T15" fmla="*/ 174 h 6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4" h="623">
                    <a:moveTo>
                      <a:pt x="0" y="174"/>
                    </a:moveTo>
                    <a:lnTo>
                      <a:pt x="377" y="311"/>
                    </a:lnTo>
                    <a:lnTo>
                      <a:pt x="0" y="450"/>
                    </a:lnTo>
                    <a:lnTo>
                      <a:pt x="0" y="623"/>
                    </a:lnTo>
                    <a:lnTo>
                      <a:pt x="554" y="395"/>
                    </a:lnTo>
                    <a:lnTo>
                      <a:pt x="554" y="228"/>
                    </a:lnTo>
                    <a:lnTo>
                      <a:pt x="0" y="0"/>
                    </a:lnTo>
                    <a:lnTo>
                      <a:pt x="0" y="17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Freeform 31">
                <a:extLst>
                  <a:ext uri="{FF2B5EF4-FFF2-40B4-BE49-F238E27FC236}">
                    <a16:creationId xmlns:a16="http://schemas.microsoft.com/office/drawing/2014/main" id="{185085EF-D1B3-20ED-1267-AC7FAB1644FE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7383556" y="1583096"/>
                <a:ext cx="253999" cy="256659"/>
              </a:xfrm>
              <a:custGeom>
                <a:avLst/>
                <a:gdLst>
                  <a:gd name="T0" fmla="*/ 401 w 584"/>
                  <a:gd name="T1" fmla="*/ 110 h 590"/>
                  <a:gd name="T2" fmla="*/ 460 w 584"/>
                  <a:gd name="T3" fmla="*/ 272 h 590"/>
                  <a:gd name="T4" fmla="*/ 415 w 584"/>
                  <a:gd name="T5" fmla="*/ 397 h 590"/>
                  <a:gd name="T6" fmla="*/ 250 w 584"/>
                  <a:gd name="T7" fmla="*/ 0 h 590"/>
                  <a:gd name="T8" fmla="*/ 92 w 584"/>
                  <a:gd name="T9" fmla="*/ 68 h 590"/>
                  <a:gd name="T10" fmla="*/ 0 w 584"/>
                  <a:gd name="T11" fmla="*/ 291 h 590"/>
                  <a:gd name="T12" fmla="*/ 292 w 584"/>
                  <a:gd name="T13" fmla="*/ 590 h 590"/>
                  <a:gd name="T14" fmla="*/ 584 w 584"/>
                  <a:gd name="T15" fmla="*/ 274 h 590"/>
                  <a:gd name="T16" fmla="*/ 476 w 584"/>
                  <a:gd name="T17" fmla="*/ 12 h 590"/>
                  <a:gd name="T18" fmla="*/ 401 w 584"/>
                  <a:gd name="T19" fmla="*/ 110 h 590"/>
                  <a:gd name="T20" fmla="*/ 179 w 584"/>
                  <a:gd name="T21" fmla="*/ 408 h 590"/>
                  <a:gd name="T22" fmla="*/ 123 w 584"/>
                  <a:gd name="T23" fmla="*/ 288 h 590"/>
                  <a:gd name="T24" fmla="*/ 202 w 584"/>
                  <a:gd name="T25" fmla="*/ 168 h 590"/>
                  <a:gd name="T26" fmla="*/ 315 w 584"/>
                  <a:gd name="T27" fmla="*/ 439 h 590"/>
                  <a:gd name="T28" fmla="*/ 179 w 584"/>
                  <a:gd name="T29" fmla="*/ 408 h 5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84" h="590">
                    <a:moveTo>
                      <a:pt x="401" y="110"/>
                    </a:moveTo>
                    <a:cubicBezTo>
                      <a:pt x="449" y="175"/>
                      <a:pt x="460" y="212"/>
                      <a:pt x="460" y="272"/>
                    </a:cubicBezTo>
                    <a:cubicBezTo>
                      <a:pt x="460" y="325"/>
                      <a:pt x="444" y="367"/>
                      <a:pt x="415" y="397"/>
                    </a:cubicBezTo>
                    <a:cubicBezTo>
                      <a:pt x="250" y="0"/>
                      <a:pt x="250" y="0"/>
                      <a:pt x="250" y="0"/>
                    </a:cubicBezTo>
                    <a:cubicBezTo>
                      <a:pt x="189" y="9"/>
                      <a:pt x="134" y="32"/>
                      <a:pt x="92" y="68"/>
                    </a:cubicBezTo>
                    <a:cubicBezTo>
                      <a:pt x="32" y="120"/>
                      <a:pt x="0" y="197"/>
                      <a:pt x="0" y="291"/>
                    </a:cubicBezTo>
                    <a:cubicBezTo>
                      <a:pt x="0" y="462"/>
                      <a:pt x="126" y="590"/>
                      <a:pt x="292" y="590"/>
                    </a:cubicBezTo>
                    <a:cubicBezTo>
                      <a:pt x="462" y="590"/>
                      <a:pt x="584" y="462"/>
                      <a:pt x="584" y="274"/>
                    </a:cubicBezTo>
                    <a:cubicBezTo>
                      <a:pt x="584" y="169"/>
                      <a:pt x="534" y="62"/>
                      <a:pt x="476" y="12"/>
                    </a:cubicBezTo>
                    <a:lnTo>
                      <a:pt x="401" y="110"/>
                    </a:lnTo>
                    <a:close/>
                    <a:moveTo>
                      <a:pt x="179" y="408"/>
                    </a:moveTo>
                    <a:cubicBezTo>
                      <a:pt x="144" y="381"/>
                      <a:pt x="123" y="339"/>
                      <a:pt x="123" y="288"/>
                    </a:cubicBezTo>
                    <a:cubicBezTo>
                      <a:pt x="123" y="232"/>
                      <a:pt x="155" y="190"/>
                      <a:pt x="202" y="168"/>
                    </a:cubicBezTo>
                    <a:cubicBezTo>
                      <a:pt x="315" y="439"/>
                      <a:pt x="315" y="439"/>
                      <a:pt x="315" y="439"/>
                    </a:cubicBezTo>
                    <a:cubicBezTo>
                      <a:pt x="257" y="447"/>
                      <a:pt x="212" y="432"/>
                      <a:pt x="179" y="408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32">
                <a:extLst>
                  <a:ext uri="{FF2B5EF4-FFF2-40B4-BE49-F238E27FC236}">
                    <a16:creationId xmlns:a16="http://schemas.microsoft.com/office/drawing/2014/main" id="{8434C32D-C325-1F32-5E19-6C9FC933AC3B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7313961" y="1846404"/>
                <a:ext cx="319161" cy="221640"/>
              </a:xfrm>
              <a:custGeom>
                <a:avLst/>
                <a:gdLst>
                  <a:gd name="T0" fmla="*/ 580 w 720"/>
                  <a:gd name="T1" fmla="*/ 0 h 500"/>
                  <a:gd name="T2" fmla="*/ 580 w 720"/>
                  <a:gd name="T3" fmla="*/ 346 h 500"/>
                  <a:gd name="T4" fmla="*/ 0 w 720"/>
                  <a:gd name="T5" fmla="*/ 346 h 500"/>
                  <a:gd name="T6" fmla="*/ 0 w 720"/>
                  <a:gd name="T7" fmla="*/ 500 h 500"/>
                  <a:gd name="T8" fmla="*/ 720 w 720"/>
                  <a:gd name="T9" fmla="*/ 500 h 500"/>
                  <a:gd name="T10" fmla="*/ 720 w 720"/>
                  <a:gd name="T11" fmla="*/ 0 h 500"/>
                  <a:gd name="T12" fmla="*/ 580 w 720"/>
                  <a:gd name="T13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20" h="500">
                    <a:moveTo>
                      <a:pt x="580" y="0"/>
                    </a:moveTo>
                    <a:lnTo>
                      <a:pt x="580" y="346"/>
                    </a:lnTo>
                    <a:lnTo>
                      <a:pt x="0" y="346"/>
                    </a:lnTo>
                    <a:lnTo>
                      <a:pt x="0" y="500"/>
                    </a:lnTo>
                    <a:lnTo>
                      <a:pt x="720" y="500"/>
                    </a:lnTo>
                    <a:lnTo>
                      <a:pt x="720" y="0"/>
                    </a:lnTo>
                    <a:lnTo>
                      <a:pt x="58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Freeform 33">
                <a:extLst>
                  <a:ext uri="{FF2B5EF4-FFF2-40B4-BE49-F238E27FC236}">
                    <a16:creationId xmlns:a16="http://schemas.microsoft.com/office/drawing/2014/main" id="{A281B950-B57F-4814-65C4-87F843CA0E1C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7383556" y="501936"/>
                <a:ext cx="253999" cy="263752"/>
              </a:xfrm>
              <a:custGeom>
                <a:avLst/>
                <a:gdLst>
                  <a:gd name="T0" fmla="*/ 584 w 584"/>
                  <a:gd name="T1" fmla="*/ 304 h 607"/>
                  <a:gd name="T2" fmla="*/ 292 w 584"/>
                  <a:gd name="T3" fmla="*/ 607 h 607"/>
                  <a:gd name="T4" fmla="*/ 0 w 584"/>
                  <a:gd name="T5" fmla="*/ 302 h 607"/>
                  <a:gd name="T6" fmla="*/ 292 w 584"/>
                  <a:gd name="T7" fmla="*/ 0 h 607"/>
                  <a:gd name="T8" fmla="*/ 584 w 584"/>
                  <a:gd name="T9" fmla="*/ 304 h 607"/>
                  <a:gd name="T10" fmla="*/ 133 w 584"/>
                  <a:gd name="T11" fmla="*/ 304 h 607"/>
                  <a:gd name="T12" fmla="*/ 292 w 584"/>
                  <a:gd name="T13" fmla="*/ 454 h 607"/>
                  <a:gd name="T14" fmla="*/ 451 w 584"/>
                  <a:gd name="T15" fmla="*/ 302 h 607"/>
                  <a:gd name="T16" fmla="*/ 292 w 584"/>
                  <a:gd name="T17" fmla="*/ 153 h 607"/>
                  <a:gd name="T18" fmla="*/ 133 w 584"/>
                  <a:gd name="T19" fmla="*/ 304 h 6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84" h="607">
                    <a:moveTo>
                      <a:pt x="584" y="304"/>
                    </a:moveTo>
                    <a:cubicBezTo>
                      <a:pt x="584" y="474"/>
                      <a:pt x="457" y="607"/>
                      <a:pt x="292" y="607"/>
                    </a:cubicBezTo>
                    <a:cubicBezTo>
                      <a:pt x="128" y="607"/>
                      <a:pt x="0" y="473"/>
                      <a:pt x="0" y="302"/>
                    </a:cubicBezTo>
                    <a:cubicBezTo>
                      <a:pt x="0" y="133"/>
                      <a:pt x="126" y="0"/>
                      <a:pt x="292" y="0"/>
                    </a:cubicBezTo>
                    <a:cubicBezTo>
                      <a:pt x="455" y="0"/>
                      <a:pt x="584" y="133"/>
                      <a:pt x="584" y="304"/>
                    </a:cubicBezTo>
                    <a:moveTo>
                      <a:pt x="133" y="304"/>
                    </a:moveTo>
                    <a:cubicBezTo>
                      <a:pt x="133" y="391"/>
                      <a:pt x="198" y="454"/>
                      <a:pt x="292" y="454"/>
                    </a:cubicBezTo>
                    <a:cubicBezTo>
                      <a:pt x="381" y="454"/>
                      <a:pt x="451" y="387"/>
                      <a:pt x="451" y="302"/>
                    </a:cubicBezTo>
                    <a:cubicBezTo>
                      <a:pt x="451" y="216"/>
                      <a:pt x="383" y="153"/>
                      <a:pt x="292" y="153"/>
                    </a:cubicBezTo>
                    <a:cubicBezTo>
                      <a:pt x="203" y="153"/>
                      <a:pt x="133" y="219"/>
                      <a:pt x="133" y="304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Freeform 34">
                <a:extLst>
                  <a:ext uri="{FF2B5EF4-FFF2-40B4-BE49-F238E27FC236}">
                    <a16:creationId xmlns:a16="http://schemas.microsoft.com/office/drawing/2014/main" id="{EE465ED6-53DE-A385-42CB-0B5A75477346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7383556" y="1021017"/>
                <a:ext cx="253999" cy="263752"/>
              </a:xfrm>
              <a:custGeom>
                <a:avLst/>
                <a:gdLst>
                  <a:gd name="T0" fmla="*/ 584 w 584"/>
                  <a:gd name="T1" fmla="*/ 305 h 607"/>
                  <a:gd name="T2" fmla="*/ 292 w 584"/>
                  <a:gd name="T3" fmla="*/ 607 h 607"/>
                  <a:gd name="T4" fmla="*/ 0 w 584"/>
                  <a:gd name="T5" fmla="*/ 303 h 607"/>
                  <a:gd name="T6" fmla="*/ 292 w 584"/>
                  <a:gd name="T7" fmla="*/ 0 h 607"/>
                  <a:gd name="T8" fmla="*/ 584 w 584"/>
                  <a:gd name="T9" fmla="*/ 305 h 607"/>
                  <a:gd name="T10" fmla="*/ 133 w 584"/>
                  <a:gd name="T11" fmla="*/ 305 h 607"/>
                  <a:gd name="T12" fmla="*/ 292 w 584"/>
                  <a:gd name="T13" fmla="*/ 454 h 607"/>
                  <a:gd name="T14" fmla="*/ 451 w 584"/>
                  <a:gd name="T15" fmla="*/ 303 h 607"/>
                  <a:gd name="T16" fmla="*/ 292 w 584"/>
                  <a:gd name="T17" fmla="*/ 153 h 607"/>
                  <a:gd name="T18" fmla="*/ 133 w 584"/>
                  <a:gd name="T19" fmla="*/ 305 h 6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84" h="607">
                    <a:moveTo>
                      <a:pt x="584" y="305"/>
                    </a:moveTo>
                    <a:cubicBezTo>
                      <a:pt x="584" y="474"/>
                      <a:pt x="457" y="607"/>
                      <a:pt x="292" y="607"/>
                    </a:cubicBezTo>
                    <a:cubicBezTo>
                      <a:pt x="128" y="607"/>
                      <a:pt x="0" y="474"/>
                      <a:pt x="0" y="303"/>
                    </a:cubicBezTo>
                    <a:cubicBezTo>
                      <a:pt x="0" y="133"/>
                      <a:pt x="126" y="0"/>
                      <a:pt x="292" y="0"/>
                    </a:cubicBezTo>
                    <a:cubicBezTo>
                      <a:pt x="455" y="0"/>
                      <a:pt x="584" y="134"/>
                      <a:pt x="584" y="305"/>
                    </a:cubicBezTo>
                    <a:moveTo>
                      <a:pt x="133" y="305"/>
                    </a:moveTo>
                    <a:cubicBezTo>
                      <a:pt x="133" y="391"/>
                      <a:pt x="198" y="454"/>
                      <a:pt x="292" y="454"/>
                    </a:cubicBezTo>
                    <a:cubicBezTo>
                      <a:pt x="381" y="454"/>
                      <a:pt x="451" y="388"/>
                      <a:pt x="451" y="303"/>
                    </a:cubicBezTo>
                    <a:cubicBezTo>
                      <a:pt x="451" y="216"/>
                      <a:pt x="383" y="153"/>
                      <a:pt x="292" y="153"/>
                    </a:cubicBezTo>
                    <a:cubicBezTo>
                      <a:pt x="203" y="153"/>
                      <a:pt x="133" y="220"/>
                      <a:pt x="133" y="305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320E6808-E70B-FA4B-99F6-1C02BBC16598}"/>
              </a:ext>
            </a:extLst>
          </p:cNvPr>
          <p:cNvGrpSpPr/>
          <p:nvPr userDrawn="1"/>
        </p:nvGrpSpPr>
        <p:grpSpPr>
          <a:xfrm>
            <a:off x="1538947" y="3561907"/>
            <a:ext cx="7851377" cy="1769127"/>
            <a:chOff x="541049" y="2649538"/>
            <a:chExt cx="9285724" cy="2092325"/>
          </a:xfrm>
          <a:solidFill>
            <a:schemeClr val="bg1"/>
          </a:solidFill>
        </p:grpSpPr>
        <p:sp>
          <p:nvSpPr>
            <p:cNvPr id="43" name="Freeform 5">
              <a:extLst>
                <a:ext uri="{FF2B5EF4-FFF2-40B4-BE49-F238E27FC236}">
                  <a16:creationId xmlns:a16="http://schemas.microsoft.com/office/drawing/2014/main" id="{4C297CEF-136F-B1B7-09B1-55E4D7563FD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41049" y="2809876"/>
              <a:ext cx="963613" cy="1928813"/>
            </a:xfrm>
            <a:custGeom>
              <a:avLst/>
              <a:gdLst>
                <a:gd name="T0" fmla="*/ 57 w 301"/>
                <a:gd name="T1" fmla="*/ 458 h 600"/>
                <a:gd name="T2" fmla="*/ 57 w 301"/>
                <a:gd name="T3" fmla="*/ 235 h 600"/>
                <a:gd name="T4" fmla="*/ 0 w 301"/>
                <a:gd name="T5" fmla="*/ 235 h 600"/>
                <a:gd name="T6" fmla="*/ 0 w 301"/>
                <a:gd name="T7" fmla="*/ 121 h 600"/>
                <a:gd name="T8" fmla="*/ 57 w 301"/>
                <a:gd name="T9" fmla="*/ 121 h 600"/>
                <a:gd name="T10" fmla="*/ 57 w 301"/>
                <a:gd name="T11" fmla="*/ 0 h 600"/>
                <a:gd name="T12" fmla="*/ 190 w 301"/>
                <a:gd name="T13" fmla="*/ 0 h 600"/>
                <a:gd name="T14" fmla="*/ 190 w 301"/>
                <a:gd name="T15" fmla="*/ 121 h 600"/>
                <a:gd name="T16" fmla="*/ 301 w 301"/>
                <a:gd name="T17" fmla="*/ 121 h 600"/>
                <a:gd name="T18" fmla="*/ 301 w 301"/>
                <a:gd name="T19" fmla="*/ 235 h 600"/>
                <a:gd name="T20" fmla="*/ 190 w 301"/>
                <a:gd name="T21" fmla="*/ 235 h 600"/>
                <a:gd name="T22" fmla="*/ 190 w 301"/>
                <a:gd name="T23" fmla="*/ 436 h 600"/>
                <a:gd name="T24" fmla="*/ 233 w 301"/>
                <a:gd name="T25" fmla="*/ 482 h 600"/>
                <a:gd name="T26" fmla="*/ 299 w 301"/>
                <a:gd name="T27" fmla="*/ 465 h 600"/>
                <a:gd name="T28" fmla="*/ 299 w 301"/>
                <a:gd name="T29" fmla="*/ 573 h 600"/>
                <a:gd name="T30" fmla="*/ 194 w 301"/>
                <a:gd name="T31" fmla="*/ 600 h 600"/>
                <a:gd name="T32" fmla="*/ 57 w 301"/>
                <a:gd name="T33" fmla="*/ 458 h 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01" h="600">
                  <a:moveTo>
                    <a:pt x="57" y="458"/>
                  </a:moveTo>
                  <a:cubicBezTo>
                    <a:pt x="57" y="235"/>
                    <a:pt x="57" y="235"/>
                    <a:pt x="57" y="235"/>
                  </a:cubicBezTo>
                  <a:cubicBezTo>
                    <a:pt x="0" y="235"/>
                    <a:pt x="0" y="235"/>
                    <a:pt x="0" y="235"/>
                  </a:cubicBezTo>
                  <a:cubicBezTo>
                    <a:pt x="0" y="121"/>
                    <a:pt x="0" y="121"/>
                    <a:pt x="0" y="121"/>
                  </a:cubicBezTo>
                  <a:cubicBezTo>
                    <a:pt x="57" y="121"/>
                    <a:pt x="57" y="121"/>
                    <a:pt x="57" y="121"/>
                  </a:cubicBezTo>
                  <a:cubicBezTo>
                    <a:pt x="57" y="0"/>
                    <a:pt x="57" y="0"/>
                    <a:pt x="57" y="0"/>
                  </a:cubicBezTo>
                  <a:cubicBezTo>
                    <a:pt x="190" y="0"/>
                    <a:pt x="190" y="0"/>
                    <a:pt x="190" y="0"/>
                  </a:cubicBezTo>
                  <a:cubicBezTo>
                    <a:pt x="190" y="121"/>
                    <a:pt x="190" y="121"/>
                    <a:pt x="190" y="121"/>
                  </a:cubicBezTo>
                  <a:cubicBezTo>
                    <a:pt x="301" y="121"/>
                    <a:pt x="301" y="121"/>
                    <a:pt x="301" y="121"/>
                  </a:cubicBezTo>
                  <a:cubicBezTo>
                    <a:pt x="301" y="235"/>
                    <a:pt x="301" y="235"/>
                    <a:pt x="301" y="235"/>
                  </a:cubicBezTo>
                  <a:cubicBezTo>
                    <a:pt x="190" y="235"/>
                    <a:pt x="190" y="235"/>
                    <a:pt x="190" y="235"/>
                  </a:cubicBezTo>
                  <a:cubicBezTo>
                    <a:pt x="190" y="436"/>
                    <a:pt x="190" y="436"/>
                    <a:pt x="190" y="436"/>
                  </a:cubicBezTo>
                  <a:cubicBezTo>
                    <a:pt x="190" y="467"/>
                    <a:pt x="203" y="482"/>
                    <a:pt x="233" y="482"/>
                  </a:cubicBezTo>
                  <a:cubicBezTo>
                    <a:pt x="258" y="482"/>
                    <a:pt x="280" y="476"/>
                    <a:pt x="299" y="465"/>
                  </a:cubicBezTo>
                  <a:cubicBezTo>
                    <a:pt x="299" y="573"/>
                    <a:pt x="299" y="573"/>
                    <a:pt x="299" y="573"/>
                  </a:cubicBezTo>
                  <a:cubicBezTo>
                    <a:pt x="271" y="590"/>
                    <a:pt x="239" y="600"/>
                    <a:pt x="194" y="600"/>
                  </a:cubicBezTo>
                  <a:cubicBezTo>
                    <a:pt x="112" y="600"/>
                    <a:pt x="57" y="568"/>
                    <a:pt x="57" y="45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6">
              <a:extLst>
                <a:ext uri="{FF2B5EF4-FFF2-40B4-BE49-F238E27FC236}">
                  <a16:creationId xmlns:a16="http://schemas.microsoft.com/office/drawing/2014/main" id="{622BAF6B-1742-15FD-B0EB-40B8C3DC116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708151" y="2649538"/>
              <a:ext cx="1382713" cy="2063750"/>
            </a:xfrm>
            <a:custGeom>
              <a:avLst/>
              <a:gdLst>
                <a:gd name="T0" fmla="*/ 0 w 432"/>
                <a:gd name="T1" fmla="*/ 0 h 642"/>
                <a:gd name="T2" fmla="*/ 134 w 432"/>
                <a:gd name="T3" fmla="*/ 0 h 642"/>
                <a:gd name="T4" fmla="*/ 134 w 432"/>
                <a:gd name="T5" fmla="*/ 237 h 642"/>
                <a:gd name="T6" fmla="*/ 272 w 432"/>
                <a:gd name="T7" fmla="*/ 162 h 642"/>
                <a:gd name="T8" fmla="*/ 432 w 432"/>
                <a:gd name="T9" fmla="*/ 337 h 642"/>
                <a:gd name="T10" fmla="*/ 432 w 432"/>
                <a:gd name="T11" fmla="*/ 642 h 642"/>
                <a:gd name="T12" fmla="*/ 298 w 432"/>
                <a:gd name="T13" fmla="*/ 642 h 642"/>
                <a:gd name="T14" fmla="*/ 298 w 432"/>
                <a:gd name="T15" fmla="*/ 379 h 642"/>
                <a:gd name="T16" fmla="*/ 218 w 432"/>
                <a:gd name="T17" fmla="*/ 283 h 642"/>
                <a:gd name="T18" fmla="*/ 134 w 432"/>
                <a:gd name="T19" fmla="*/ 379 h 642"/>
                <a:gd name="T20" fmla="*/ 134 w 432"/>
                <a:gd name="T21" fmla="*/ 642 h 642"/>
                <a:gd name="T22" fmla="*/ 0 w 432"/>
                <a:gd name="T23" fmla="*/ 642 h 642"/>
                <a:gd name="T24" fmla="*/ 0 w 432"/>
                <a:gd name="T25" fmla="*/ 0 h 6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32" h="642">
                  <a:moveTo>
                    <a:pt x="0" y="0"/>
                  </a:moveTo>
                  <a:cubicBezTo>
                    <a:pt x="134" y="0"/>
                    <a:pt x="134" y="0"/>
                    <a:pt x="134" y="0"/>
                  </a:cubicBezTo>
                  <a:cubicBezTo>
                    <a:pt x="134" y="237"/>
                    <a:pt x="134" y="237"/>
                    <a:pt x="134" y="237"/>
                  </a:cubicBezTo>
                  <a:cubicBezTo>
                    <a:pt x="165" y="198"/>
                    <a:pt x="204" y="162"/>
                    <a:pt x="272" y="162"/>
                  </a:cubicBezTo>
                  <a:cubicBezTo>
                    <a:pt x="373" y="162"/>
                    <a:pt x="432" y="229"/>
                    <a:pt x="432" y="337"/>
                  </a:cubicBezTo>
                  <a:cubicBezTo>
                    <a:pt x="432" y="642"/>
                    <a:pt x="432" y="642"/>
                    <a:pt x="432" y="642"/>
                  </a:cubicBezTo>
                  <a:cubicBezTo>
                    <a:pt x="298" y="642"/>
                    <a:pt x="298" y="642"/>
                    <a:pt x="298" y="642"/>
                  </a:cubicBezTo>
                  <a:cubicBezTo>
                    <a:pt x="298" y="379"/>
                    <a:pt x="298" y="379"/>
                    <a:pt x="298" y="379"/>
                  </a:cubicBezTo>
                  <a:cubicBezTo>
                    <a:pt x="298" y="316"/>
                    <a:pt x="269" y="283"/>
                    <a:pt x="218" y="283"/>
                  </a:cubicBezTo>
                  <a:cubicBezTo>
                    <a:pt x="166" y="283"/>
                    <a:pt x="134" y="316"/>
                    <a:pt x="134" y="379"/>
                  </a:cubicBezTo>
                  <a:cubicBezTo>
                    <a:pt x="134" y="642"/>
                    <a:pt x="134" y="642"/>
                    <a:pt x="134" y="642"/>
                  </a:cubicBezTo>
                  <a:cubicBezTo>
                    <a:pt x="0" y="642"/>
                    <a:pt x="0" y="642"/>
                    <a:pt x="0" y="642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7">
              <a:extLst>
                <a:ext uri="{FF2B5EF4-FFF2-40B4-BE49-F238E27FC236}">
                  <a16:creationId xmlns:a16="http://schemas.microsoft.com/office/drawing/2014/main" id="{788B3367-A4C9-CCD9-A688-1D2826A4B010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3261304" y="3179763"/>
              <a:ext cx="1390650" cy="1562100"/>
            </a:xfrm>
            <a:custGeom>
              <a:avLst/>
              <a:gdLst>
                <a:gd name="T0" fmla="*/ 0 w 434"/>
                <a:gd name="T1" fmla="*/ 342 h 486"/>
                <a:gd name="T2" fmla="*/ 0 w 434"/>
                <a:gd name="T3" fmla="*/ 340 h 486"/>
                <a:gd name="T4" fmla="*/ 190 w 434"/>
                <a:gd name="T5" fmla="*/ 189 h 486"/>
                <a:gd name="T6" fmla="*/ 305 w 434"/>
                <a:gd name="T7" fmla="*/ 209 h 486"/>
                <a:gd name="T8" fmla="*/ 305 w 434"/>
                <a:gd name="T9" fmla="*/ 201 h 486"/>
                <a:gd name="T10" fmla="*/ 204 w 434"/>
                <a:gd name="T11" fmla="*/ 115 h 486"/>
                <a:gd name="T12" fmla="*/ 74 w 434"/>
                <a:gd name="T13" fmla="*/ 140 h 486"/>
                <a:gd name="T14" fmla="*/ 40 w 434"/>
                <a:gd name="T15" fmla="*/ 38 h 486"/>
                <a:gd name="T16" fmla="*/ 223 w 434"/>
                <a:gd name="T17" fmla="*/ 0 h 486"/>
                <a:gd name="T18" fmla="*/ 383 w 434"/>
                <a:gd name="T19" fmla="*/ 53 h 486"/>
                <a:gd name="T20" fmla="*/ 434 w 434"/>
                <a:gd name="T21" fmla="*/ 204 h 486"/>
                <a:gd name="T22" fmla="*/ 434 w 434"/>
                <a:gd name="T23" fmla="*/ 477 h 486"/>
                <a:gd name="T24" fmla="*/ 304 w 434"/>
                <a:gd name="T25" fmla="*/ 477 h 486"/>
                <a:gd name="T26" fmla="*/ 304 w 434"/>
                <a:gd name="T27" fmla="*/ 426 h 486"/>
                <a:gd name="T28" fmla="*/ 162 w 434"/>
                <a:gd name="T29" fmla="*/ 486 h 486"/>
                <a:gd name="T30" fmla="*/ 0 w 434"/>
                <a:gd name="T31" fmla="*/ 342 h 486"/>
                <a:gd name="T32" fmla="*/ 307 w 434"/>
                <a:gd name="T33" fmla="*/ 311 h 486"/>
                <a:gd name="T34" fmla="*/ 307 w 434"/>
                <a:gd name="T35" fmla="*/ 287 h 486"/>
                <a:gd name="T36" fmla="*/ 222 w 434"/>
                <a:gd name="T37" fmla="*/ 270 h 486"/>
                <a:gd name="T38" fmla="*/ 129 w 434"/>
                <a:gd name="T39" fmla="*/ 335 h 486"/>
                <a:gd name="T40" fmla="*/ 129 w 434"/>
                <a:gd name="T41" fmla="*/ 336 h 486"/>
                <a:gd name="T42" fmla="*/ 202 w 434"/>
                <a:gd name="T43" fmla="*/ 394 h 486"/>
                <a:gd name="T44" fmla="*/ 307 w 434"/>
                <a:gd name="T45" fmla="*/ 311 h 4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34" h="486">
                  <a:moveTo>
                    <a:pt x="0" y="342"/>
                  </a:moveTo>
                  <a:cubicBezTo>
                    <a:pt x="0" y="340"/>
                    <a:pt x="0" y="340"/>
                    <a:pt x="0" y="340"/>
                  </a:cubicBezTo>
                  <a:cubicBezTo>
                    <a:pt x="0" y="237"/>
                    <a:pt x="78" y="189"/>
                    <a:pt x="190" y="189"/>
                  </a:cubicBezTo>
                  <a:cubicBezTo>
                    <a:pt x="237" y="189"/>
                    <a:pt x="272" y="197"/>
                    <a:pt x="305" y="209"/>
                  </a:cubicBezTo>
                  <a:cubicBezTo>
                    <a:pt x="305" y="201"/>
                    <a:pt x="305" y="201"/>
                    <a:pt x="305" y="201"/>
                  </a:cubicBezTo>
                  <a:cubicBezTo>
                    <a:pt x="305" y="145"/>
                    <a:pt x="271" y="115"/>
                    <a:pt x="204" y="115"/>
                  </a:cubicBezTo>
                  <a:cubicBezTo>
                    <a:pt x="153" y="115"/>
                    <a:pt x="117" y="124"/>
                    <a:pt x="74" y="140"/>
                  </a:cubicBezTo>
                  <a:cubicBezTo>
                    <a:pt x="40" y="38"/>
                    <a:pt x="40" y="38"/>
                    <a:pt x="40" y="38"/>
                  </a:cubicBezTo>
                  <a:cubicBezTo>
                    <a:pt x="92" y="15"/>
                    <a:pt x="143" y="0"/>
                    <a:pt x="223" y="0"/>
                  </a:cubicBezTo>
                  <a:cubicBezTo>
                    <a:pt x="296" y="0"/>
                    <a:pt x="349" y="20"/>
                    <a:pt x="383" y="53"/>
                  </a:cubicBezTo>
                  <a:cubicBezTo>
                    <a:pt x="418" y="88"/>
                    <a:pt x="434" y="140"/>
                    <a:pt x="434" y="204"/>
                  </a:cubicBezTo>
                  <a:cubicBezTo>
                    <a:pt x="434" y="477"/>
                    <a:pt x="434" y="477"/>
                    <a:pt x="434" y="477"/>
                  </a:cubicBezTo>
                  <a:cubicBezTo>
                    <a:pt x="304" y="477"/>
                    <a:pt x="304" y="477"/>
                    <a:pt x="304" y="477"/>
                  </a:cubicBezTo>
                  <a:cubicBezTo>
                    <a:pt x="304" y="426"/>
                    <a:pt x="304" y="426"/>
                    <a:pt x="304" y="426"/>
                  </a:cubicBezTo>
                  <a:cubicBezTo>
                    <a:pt x="272" y="462"/>
                    <a:pt x="227" y="486"/>
                    <a:pt x="162" y="486"/>
                  </a:cubicBezTo>
                  <a:cubicBezTo>
                    <a:pt x="73" y="486"/>
                    <a:pt x="0" y="435"/>
                    <a:pt x="0" y="342"/>
                  </a:cubicBezTo>
                  <a:close/>
                  <a:moveTo>
                    <a:pt x="307" y="311"/>
                  </a:moveTo>
                  <a:cubicBezTo>
                    <a:pt x="307" y="287"/>
                    <a:pt x="307" y="287"/>
                    <a:pt x="307" y="287"/>
                  </a:cubicBezTo>
                  <a:cubicBezTo>
                    <a:pt x="284" y="277"/>
                    <a:pt x="254" y="270"/>
                    <a:pt x="222" y="270"/>
                  </a:cubicBezTo>
                  <a:cubicBezTo>
                    <a:pt x="164" y="270"/>
                    <a:pt x="129" y="292"/>
                    <a:pt x="129" y="335"/>
                  </a:cubicBezTo>
                  <a:cubicBezTo>
                    <a:pt x="129" y="336"/>
                    <a:pt x="129" y="336"/>
                    <a:pt x="129" y="336"/>
                  </a:cubicBezTo>
                  <a:cubicBezTo>
                    <a:pt x="129" y="372"/>
                    <a:pt x="159" y="394"/>
                    <a:pt x="202" y="394"/>
                  </a:cubicBezTo>
                  <a:cubicBezTo>
                    <a:pt x="265" y="394"/>
                    <a:pt x="307" y="359"/>
                    <a:pt x="307" y="3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8">
              <a:extLst>
                <a:ext uri="{FF2B5EF4-FFF2-40B4-BE49-F238E27FC236}">
                  <a16:creationId xmlns:a16="http://schemas.microsoft.com/office/drawing/2014/main" id="{E75C15B3-8177-7E6B-C4A7-1B9D3FB9D02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859916" y="3170238"/>
              <a:ext cx="1384300" cy="1543050"/>
            </a:xfrm>
            <a:custGeom>
              <a:avLst/>
              <a:gdLst>
                <a:gd name="T0" fmla="*/ 0 w 432"/>
                <a:gd name="T1" fmla="*/ 9 h 480"/>
                <a:gd name="T2" fmla="*/ 133 w 432"/>
                <a:gd name="T3" fmla="*/ 9 h 480"/>
                <a:gd name="T4" fmla="*/ 133 w 432"/>
                <a:gd name="T5" fmla="*/ 75 h 480"/>
                <a:gd name="T6" fmla="*/ 272 w 432"/>
                <a:gd name="T7" fmla="*/ 0 h 480"/>
                <a:gd name="T8" fmla="*/ 432 w 432"/>
                <a:gd name="T9" fmla="*/ 175 h 480"/>
                <a:gd name="T10" fmla="*/ 432 w 432"/>
                <a:gd name="T11" fmla="*/ 480 h 480"/>
                <a:gd name="T12" fmla="*/ 298 w 432"/>
                <a:gd name="T13" fmla="*/ 480 h 480"/>
                <a:gd name="T14" fmla="*/ 298 w 432"/>
                <a:gd name="T15" fmla="*/ 217 h 480"/>
                <a:gd name="T16" fmla="*/ 217 w 432"/>
                <a:gd name="T17" fmla="*/ 121 h 480"/>
                <a:gd name="T18" fmla="*/ 133 w 432"/>
                <a:gd name="T19" fmla="*/ 217 h 480"/>
                <a:gd name="T20" fmla="*/ 133 w 432"/>
                <a:gd name="T21" fmla="*/ 480 h 480"/>
                <a:gd name="T22" fmla="*/ 0 w 432"/>
                <a:gd name="T23" fmla="*/ 480 h 480"/>
                <a:gd name="T24" fmla="*/ 0 w 432"/>
                <a:gd name="T25" fmla="*/ 9 h 4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32" h="480">
                  <a:moveTo>
                    <a:pt x="0" y="9"/>
                  </a:moveTo>
                  <a:cubicBezTo>
                    <a:pt x="133" y="9"/>
                    <a:pt x="133" y="9"/>
                    <a:pt x="133" y="9"/>
                  </a:cubicBezTo>
                  <a:cubicBezTo>
                    <a:pt x="133" y="75"/>
                    <a:pt x="133" y="75"/>
                    <a:pt x="133" y="75"/>
                  </a:cubicBezTo>
                  <a:cubicBezTo>
                    <a:pt x="164" y="36"/>
                    <a:pt x="204" y="0"/>
                    <a:pt x="272" y="0"/>
                  </a:cubicBezTo>
                  <a:cubicBezTo>
                    <a:pt x="373" y="0"/>
                    <a:pt x="432" y="67"/>
                    <a:pt x="432" y="175"/>
                  </a:cubicBezTo>
                  <a:cubicBezTo>
                    <a:pt x="432" y="480"/>
                    <a:pt x="432" y="480"/>
                    <a:pt x="432" y="480"/>
                  </a:cubicBezTo>
                  <a:cubicBezTo>
                    <a:pt x="298" y="480"/>
                    <a:pt x="298" y="480"/>
                    <a:pt x="298" y="480"/>
                  </a:cubicBezTo>
                  <a:cubicBezTo>
                    <a:pt x="298" y="217"/>
                    <a:pt x="298" y="217"/>
                    <a:pt x="298" y="217"/>
                  </a:cubicBezTo>
                  <a:cubicBezTo>
                    <a:pt x="298" y="154"/>
                    <a:pt x="268" y="121"/>
                    <a:pt x="217" y="121"/>
                  </a:cubicBezTo>
                  <a:cubicBezTo>
                    <a:pt x="166" y="121"/>
                    <a:pt x="133" y="154"/>
                    <a:pt x="133" y="217"/>
                  </a:cubicBezTo>
                  <a:cubicBezTo>
                    <a:pt x="133" y="480"/>
                    <a:pt x="133" y="480"/>
                    <a:pt x="133" y="480"/>
                  </a:cubicBezTo>
                  <a:cubicBezTo>
                    <a:pt x="0" y="480"/>
                    <a:pt x="0" y="480"/>
                    <a:pt x="0" y="480"/>
                  </a:cubicBezTo>
                  <a:lnTo>
                    <a:pt x="0" y="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9">
              <a:extLst>
                <a:ext uri="{FF2B5EF4-FFF2-40B4-BE49-F238E27FC236}">
                  <a16:creationId xmlns:a16="http://schemas.microsoft.com/office/drawing/2014/main" id="{AA27F0F6-EBAD-77B3-0964-617F5FC5A0B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436593" y="2649538"/>
              <a:ext cx="1460500" cy="2063750"/>
            </a:xfrm>
            <a:custGeom>
              <a:avLst/>
              <a:gdLst>
                <a:gd name="T0" fmla="*/ 0 w 920"/>
                <a:gd name="T1" fmla="*/ 0 h 1300"/>
                <a:gd name="T2" fmla="*/ 270 w 920"/>
                <a:gd name="T3" fmla="*/ 0 h 1300"/>
                <a:gd name="T4" fmla="*/ 270 w 920"/>
                <a:gd name="T5" fmla="*/ 692 h 1300"/>
                <a:gd name="T6" fmla="*/ 585 w 920"/>
                <a:gd name="T7" fmla="*/ 346 h 1300"/>
                <a:gd name="T8" fmla="*/ 908 w 920"/>
                <a:gd name="T9" fmla="*/ 346 h 1300"/>
                <a:gd name="T10" fmla="*/ 547 w 920"/>
                <a:gd name="T11" fmla="*/ 721 h 1300"/>
                <a:gd name="T12" fmla="*/ 920 w 920"/>
                <a:gd name="T13" fmla="*/ 1300 h 1300"/>
                <a:gd name="T14" fmla="*/ 609 w 920"/>
                <a:gd name="T15" fmla="*/ 1300 h 1300"/>
                <a:gd name="T16" fmla="*/ 365 w 920"/>
                <a:gd name="T17" fmla="*/ 909 h 1300"/>
                <a:gd name="T18" fmla="*/ 270 w 920"/>
                <a:gd name="T19" fmla="*/ 1010 h 1300"/>
                <a:gd name="T20" fmla="*/ 270 w 920"/>
                <a:gd name="T21" fmla="*/ 1300 h 1300"/>
                <a:gd name="T22" fmla="*/ 0 w 920"/>
                <a:gd name="T23" fmla="*/ 1300 h 1300"/>
                <a:gd name="T24" fmla="*/ 0 w 920"/>
                <a:gd name="T25" fmla="*/ 0 h 1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20" h="1300">
                  <a:moveTo>
                    <a:pt x="0" y="0"/>
                  </a:moveTo>
                  <a:lnTo>
                    <a:pt x="270" y="0"/>
                  </a:lnTo>
                  <a:lnTo>
                    <a:pt x="270" y="692"/>
                  </a:lnTo>
                  <a:lnTo>
                    <a:pt x="585" y="346"/>
                  </a:lnTo>
                  <a:lnTo>
                    <a:pt x="908" y="346"/>
                  </a:lnTo>
                  <a:lnTo>
                    <a:pt x="547" y="721"/>
                  </a:lnTo>
                  <a:lnTo>
                    <a:pt x="920" y="1300"/>
                  </a:lnTo>
                  <a:lnTo>
                    <a:pt x="609" y="1300"/>
                  </a:lnTo>
                  <a:lnTo>
                    <a:pt x="365" y="909"/>
                  </a:lnTo>
                  <a:lnTo>
                    <a:pt x="270" y="1010"/>
                  </a:lnTo>
                  <a:lnTo>
                    <a:pt x="270" y="1300"/>
                  </a:lnTo>
                  <a:lnTo>
                    <a:pt x="0" y="130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10">
              <a:extLst>
                <a:ext uri="{FF2B5EF4-FFF2-40B4-BE49-F238E27FC236}">
                  <a16:creationId xmlns:a16="http://schemas.microsoft.com/office/drawing/2014/main" id="{0D449E32-BCCB-5FA7-37E4-30FF7569B63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919896" y="3173413"/>
              <a:ext cx="1227138" cy="1568450"/>
            </a:xfrm>
            <a:custGeom>
              <a:avLst/>
              <a:gdLst>
                <a:gd name="T0" fmla="*/ 0 w 383"/>
                <a:gd name="T1" fmla="*/ 417 h 488"/>
                <a:gd name="T2" fmla="*/ 57 w 383"/>
                <a:gd name="T3" fmla="*/ 329 h 488"/>
                <a:gd name="T4" fmla="*/ 206 w 383"/>
                <a:gd name="T5" fmla="*/ 385 h 488"/>
                <a:gd name="T6" fmla="*/ 262 w 383"/>
                <a:gd name="T7" fmla="*/ 350 h 488"/>
                <a:gd name="T8" fmla="*/ 262 w 383"/>
                <a:gd name="T9" fmla="*/ 348 h 488"/>
                <a:gd name="T10" fmla="*/ 165 w 383"/>
                <a:gd name="T11" fmla="*/ 294 h 488"/>
                <a:gd name="T12" fmla="*/ 24 w 383"/>
                <a:gd name="T13" fmla="*/ 152 h 488"/>
                <a:gd name="T14" fmla="*/ 24 w 383"/>
                <a:gd name="T15" fmla="*/ 150 h 488"/>
                <a:gd name="T16" fmla="*/ 196 w 383"/>
                <a:gd name="T17" fmla="*/ 0 h 488"/>
                <a:gd name="T18" fmla="*/ 372 w 383"/>
                <a:gd name="T19" fmla="*/ 55 h 488"/>
                <a:gd name="T20" fmla="*/ 321 w 383"/>
                <a:gd name="T21" fmla="*/ 147 h 488"/>
                <a:gd name="T22" fmla="*/ 194 w 383"/>
                <a:gd name="T23" fmla="*/ 103 h 488"/>
                <a:gd name="T24" fmla="*/ 144 w 383"/>
                <a:gd name="T25" fmla="*/ 136 h 488"/>
                <a:gd name="T26" fmla="*/ 144 w 383"/>
                <a:gd name="T27" fmla="*/ 138 h 488"/>
                <a:gd name="T28" fmla="*/ 240 w 383"/>
                <a:gd name="T29" fmla="*/ 194 h 488"/>
                <a:gd name="T30" fmla="*/ 383 w 383"/>
                <a:gd name="T31" fmla="*/ 334 h 488"/>
                <a:gd name="T32" fmla="*/ 383 w 383"/>
                <a:gd name="T33" fmla="*/ 336 h 488"/>
                <a:gd name="T34" fmla="*/ 203 w 383"/>
                <a:gd name="T35" fmla="*/ 488 h 488"/>
                <a:gd name="T36" fmla="*/ 0 w 383"/>
                <a:gd name="T37" fmla="*/ 417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83" h="488">
                  <a:moveTo>
                    <a:pt x="0" y="417"/>
                  </a:moveTo>
                  <a:cubicBezTo>
                    <a:pt x="57" y="329"/>
                    <a:pt x="57" y="329"/>
                    <a:pt x="57" y="329"/>
                  </a:cubicBezTo>
                  <a:cubicBezTo>
                    <a:pt x="108" y="366"/>
                    <a:pt x="162" y="385"/>
                    <a:pt x="206" y="385"/>
                  </a:cubicBezTo>
                  <a:cubicBezTo>
                    <a:pt x="245" y="385"/>
                    <a:pt x="262" y="371"/>
                    <a:pt x="262" y="350"/>
                  </a:cubicBezTo>
                  <a:cubicBezTo>
                    <a:pt x="262" y="348"/>
                    <a:pt x="262" y="348"/>
                    <a:pt x="262" y="348"/>
                  </a:cubicBezTo>
                  <a:cubicBezTo>
                    <a:pt x="262" y="319"/>
                    <a:pt x="217" y="309"/>
                    <a:pt x="165" y="294"/>
                  </a:cubicBezTo>
                  <a:cubicBezTo>
                    <a:pt x="99" y="274"/>
                    <a:pt x="24" y="243"/>
                    <a:pt x="24" y="152"/>
                  </a:cubicBezTo>
                  <a:cubicBezTo>
                    <a:pt x="24" y="150"/>
                    <a:pt x="24" y="150"/>
                    <a:pt x="24" y="150"/>
                  </a:cubicBezTo>
                  <a:cubicBezTo>
                    <a:pt x="24" y="54"/>
                    <a:pt x="101" y="0"/>
                    <a:pt x="196" y="0"/>
                  </a:cubicBezTo>
                  <a:cubicBezTo>
                    <a:pt x="256" y="0"/>
                    <a:pt x="321" y="21"/>
                    <a:pt x="372" y="55"/>
                  </a:cubicBezTo>
                  <a:cubicBezTo>
                    <a:pt x="321" y="147"/>
                    <a:pt x="321" y="147"/>
                    <a:pt x="321" y="147"/>
                  </a:cubicBezTo>
                  <a:cubicBezTo>
                    <a:pt x="275" y="120"/>
                    <a:pt x="228" y="103"/>
                    <a:pt x="194" y="103"/>
                  </a:cubicBezTo>
                  <a:cubicBezTo>
                    <a:pt x="161" y="103"/>
                    <a:pt x="144" y="118"/>
                    <a:pt x="144" y="136"/>
                  </a:cubicBezTo>
                  <a:cubicBezTo>
                    <a:pt x="144" y="138"/>
                    <a:pt x="144" y="138"/>
                    <a:pt x="144" y="138"/>
                  </a:cubicBezTo>
                  <a:cubicBezTo>
                    <a:pt x="144" y="164"/>
                    <a:pt x="189" y="176"/>
                    <a:pt x="240" y="194"/>
                  </a:cubicBezTo>
                  <a:cubicBezTo>
                    <a:pt x="306" y="216"/>
                    <a:pt x="383" y="248"/>
                    <a:pt x="383" y="334"/>
                  </a:cubicBezTo>
                  <a:cubicBezTo>
                    <a:pt x="383" y="336"/>
                    <a:pt x="383" y="336"/>
                    <a:pt x="383" y="336"/>
                  </a:cubicBezTo>
                  <a:cubicBezTo>
                    <a:pt x="383" y="440"/>
                    <a:pt x="305" y="488"/>
                    <a:pt x="203" y="488"/>
                  </a:cubicBezTo>
                  <a:cubicBezTo>
                    <a:pt x="137" y="488"/>
                    <a:pt x="63" y="466"/>
                    <a:pt x="0" y="41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Oval 11">
              <a:extLst>
                <a:ext uri="{FF2B5EF4-FFF2-40B4-BE49-F238E27FC236}">
                  <a16:creationId xmlns:a16="http://schemas.microsoft.com/office/drawing/2014/main" id="{DF4FD3AA-2A1C-04CA-7759-A7926327B4AA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9282260" y="4167188"/>
              <a:ext cx="544513" cy="54610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281821413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_Black">
    <p:bg>
      <p:bgPr>
        <a:solidFill>
          <a:srgbClr val="1E011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89C3EB64-A851-71DD-8882-1FDB7C2E99CB}"/>
              </a:ext>
            </a:extLst>
          </p:cNvPr>
          <p:cNvSpPr txBox="1"/>
          <p:nvPr userDrawn="1"/>
        </p:nvSpPr>
        <p:spPr>
          <a:xfrm>
            <a:off x="1602389" y="6401580"/>
            <a:ext cx="4114800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2024 </a:t>
            </a:r>
            <a:r>
              <a:rPr lang="en-US" sz="1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Lenovol</a:t>
            </a:r>
            <a:r>
              <a:rPr lang="en-US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All rights reserved. Business Partner Use.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76E4C2BE-620B-6B7D-1426-F9CB0B9DB688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760413" y="6348283"/>
            <a:ext cx="777240" cy="259316"/>
            <a:chOff x="547688" y="952500"/>
            <a:chExt cx="12190413" cy="4067175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7C002FA1-87AB-10E7-DF14-BCD2904245D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47688" y="952500"/>
              <a:ext cx="12190413" cy="406717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7">
              <a:extLst>
                <a:ext uri="{FF2B5EF4-FFF2-40B4-BE49-F238E27FC236}">
                  <a16:creationId xmlns:a16="http://schemas.microsoft.com/office/drawing/2014/main" id="{AFC16D85-BEED-1820-DFF9-5D8B0AACAC2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922838" y="2319338"/>
              <a:ext cx="1571625" cy="1590675"/>
            </a:xfrm>
            <a:custGeom>
              <a:avLst/>
              <a:gdLst>
                <a:gd name="T0" fmla="*/ 492 w 825"/>
                <a:gd name="T1" fmla="*/ 0 h 834"/>
                <a:gd name="T2" fmla="*/ 225 w 825"/>
                <a:gd name="T3" fmla="*/ 132 h 834"/>
                <a:gd name="T4" fmla="*/ 225 w 825"/>
                <a:gd name="T5" fmla="*/ 132 h 834"/>
                <a:gd name="T6" fmla="*/ 225 w 825"/>
                <a:gd name="T7" fmla="*/ 132 h 834"/>
                <a:gd name="T8" fmla="*/ 225 w 825"/>
                <a:gd name="T9" fmla="*/ 14 h 834"/>
                <a:gd name="T10" fmla="*/ 0 w 825"/>
                <a:gd name="T11" fmla="*/ 14 h 834"/>
                <a:gd name="T12" fmla="*/ 0 w 825"/>
                <a:gd name="T13" fmla="*/ 834 h 834"/>
                <a:gd name="T14" fmla="*/ 225 w 825"/>
                <a:gd name="T15" fmla="*/ 834 h 834"/>
                <a:gd name="T16" fmla="*/ 225 w 825"/>
                <a:gd name="T17" fmla="*/ 367 h 834"/>
                <a:gd name="T18" fmla="*/ 411 w 825"/>
                <a:gd name="T19" fmla="*/ 194 h 834"/>
                <a:gd name="T20" fmla="*/ 600 w 825"/>
                <a:gd name="T21" fmla="*/ 367 h 834"/>
                <a:gd name="T22" fmla="*/ 600 w 825"/>
                <a:gd name="T23" fmla="*/ 834 h 834"/>
                <a:gd name="T24" fmla="*/ 825 w 825"/>
                <a:gd name="T25" fmla="*/ 834 h 834"/>
                <a:gd name="T26" fmla="*/ 825 w 825"/>
                <a:gd name="T27" fmla="*/ 326 h 834"/>
                <a:gd name="T28" fmla="*/ 492 w 825"/>
                <a:gd name="T29" fmla="*/ 0 h 8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25" h="834">
                  <a:moveTo>
                    <a:pt x="492" y="0"/>
                  </a:moveTo>
                  <a:cubicBezTo>
                    <a:pt x="398" y="0"/>
                    <a:pt x="291" y="44"/>
                    <a:pt x="225" y="132"/>
                  </a:cubicBezTo>
                  <a:cubicBezTo>
                    <a:pt x="225" y="132"/>
                    <a:pt x="225" y="132"/>
                    <a:pt x="225" y="132"/>
                  </a:cubicBezTo>
                  <a:cubicBezTo>
                    <a:pt x="225" y="132"/>
                    <a:pt x="225" y="132"/>
                    <a:pt x="225" y="132"/>
                  </a:cubicBezTo>
                  <a:cubicBezTo>
                    <a:pt x="225" y="14"/>
                    <a:pt x="225" y="14"/>
                    <a:pt x="225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834"/>
                    <a:pt x="0" y="834"/>
                    <a:pt x="0" y="834"/>
                  </a:cubicBezTo>
                  <a:cubicBezTo>
                    <a:pt x="225" y="834"/>
                    <a:pt x="225" y="834"/>
                    <a:pt x="225" y="834"/>
                  </a:cubicBezTo>
                  <a:cubicBezTo>
                    <a:pt x="225" y="367"/>
                    <a:pt x="225" y="367"/>
                    <a:pt x="225" y="367"/>
                  </a:cubicBezTo>
                  <a:cubicBezTo>
                    <a:pt x="225" y="283"/>
                    <a:pt x="290" y="194"/>
                    <a:pt x="411" y="194"/>
                  </a:cubicBezTo>
                  <a:cubicBezTo>
                    <a:pt x="504" y="194"/>
                    <a:pt x="600" y="259"/>
                    <a:pt x="600" y="367"/>
                  </a:cubicBezTo>
                  <a:cubicBezTo>
                    <a:pt x="600" y="834"/>
                    <a:pt x="600" y="834"/>
                    <a:pt x="600" y="834"/>
                  </a:cubicBezTo>
                  <a:cubicBezTo>
                    <a:pt x="825" y="834"/>
                    <a:pt x="825" y="834"/>
                    <a:pt x="825" y="834"/>
                  </a:cubicBezTo>
                  <a:cubicBezTo>
                    <a:pt x="825" y="326"/>
                    <a:pt x="825" y="326"/>
                    <a:pt x="825" y="326"/>
                  </a:cubicBezTo>
                  <a:cubicBezTo>
                    <a:pt x="825" y="137"/>
                    <a:pt x="690" y="0"/>
                    <a:pt x="492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8">
              <a:extLst>
                <a:ext uri="{FF2B5EF4-FFF2-40B4-BE49-F238E27FC236}">
                  <a16:creationId xmlns:a16="http://schemas.microsoft.com/office/drawing/2014/main" id="{1F2566FE-64C0-16F6-945D-2961668799E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277225" y="2346325"/>
              <a:ext cx="1755775" cy="1563688"/>
            </a:xfrm>
            <a:custGeom>
              <a:avLst/>
              <a:gdLst>
                <a:gd name="T0" fmla="*/ 797 w 1106"/>
                <a:gd name="T1" fmla="*/ 0 h 985"/>
                <a:gd name="T2" fmla="*/ 553 w 1106"/>
                <a:gd name="T3" fmla="*/ 671 h 985"/>
                <a:gd name="T4" fmla="*/ 308 w 1106"/>
                <a:gd name="T5" fmla="*/ 0 h 985"/>
                <a:gd name="T6" fmla="*/ 0 w 1106"/>
                <a:gd name="T7" fmla="*/ 0 h 985"/>
                <a:gd name="T8" fmla="*/ 405 w 1106"/>
                <a:gd name="T9" fmla="*/ 985 h 985"/>
                <a:gd name="T10" fmla="*/ 701 w 1106"/>
                <a:gd name="T11" fmla="*/ 985 h 985"/>
                <a:gd name="T12" fmla="*/ 1106 w 1106"/>
                <a:gd name="T13" fmla="*/ 0 h 985"/>
                <a:gd name="T14" fmla="*/ 797 w 1106"/>
                <a:gd name="T15" fmla="*/ 0 h 9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06" h="985">
                  <a:moveTo>
                    <a:pt x="797" y="0"/>
                  </a:moveTo>
                  <a:lnTo>
                    <a:pt x="553" y="671"/>
                  </a:lnTo>
                  <a:lnTo>
                    <a:pt x="308" y="0"/>
                  </a:lnTo>
                  <a:lnTo>
                    <a:pt x="0" y="0"/>
                  </a:lnTo>
                  <a:lnTo>
                    <a:pt x="405" y="985"/>
                  </a:lnTo>
                  <a:lnTo>
                    <a:pt x="701" y="985"/>
                  </a:lnTo>
                  <a:lnTo>
                    <a:pt x="1106" y="0"/>
                  </a:lnTo>
                  <a:lnTo>
                    <a:pt x="79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9">
              <a:extLst>
                <a:ext uri="{FF2B5EF4-FFF2-40B4-BE49-F238E27FC236}">
                  <a16:creationId xmlns:a16="http://schemas.microsoft.com/office/drawing/2014/main" id="{D3B60C47-FE53-B519-B5B0-91907EAADB5E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3138488" y="2319338"/>
              <a:ext cx="1630363" cy="1617663"/>
            </a:xfrm>
            <a:custGeom>
              <a:avLst/>
              <a:gdLst>
                <a:gd name="T0" fmla="*/ 697 w 856"/>
                <a:gd name="T1" fmla="*/ 582 h 848"/>
                <a:gd name="T2" fmla="*/ 462 w 856"/>
                <a:gd name="T3" fmla="*/ 669 h 848"/>
                <a:gd name="T4" fmla="*/ 280 w 856"/>
                <a:gd name="T5" fmla="*/ 602 h 848"/>
                <a:gd name="T6" fmla="*/ 856 w 856"/>
                <a:gd name="T7" fmla="*/ 363 h 848"/>
                <a:gd name="T8" fmla="*/ 758 w 856"/>
                <a:gd name="T9" fmla="*/ 135 h 848"/>
                <a:gd name="T10" fmla="*/ 434 w 856"/>
                <a:gd name="T11" fmla="*/ 0 h 848"/>
                <a:gd name="T12" fmla="*/ 0 w 856"/>
                <a:gd name="T13" fmla="*/ 424 h 848"/>
                <a:gd name="T14" fmla="*/ 459 w 856"/>
                <a:gd name="T15" fmla="*/ 848 h 848"/>
                <a:gd name="T16" fmla="*/ 840 w 856"/>
                <a:gd name="T17" fmla="*/ 691 h 848"/>
                <a:gd name="T18" fmla="*/ 697 w 856"/>
                <a:gd name="T19" fmla="*/ 582 h 848"/>
                <a:gd name="T20" fmla="*/ 265 w 856"/>
                <a:gd name="T21" fmla="*/ 261 h 848"/>
                <a:gd name="T22" fmla="*/ 438 w 856"/>
                <a:gd name="T23" fmla="*/ 179 h 848"/>
                <a:gd name="T24" fmla="*/ 612 w 856"/>
                <a:gd name="T25" fmla="*/ 294 h 848"/>
                <a:gd name="T26" fmla="*/ 219 w 856"/>
                <a:gd name="T27" fmla="*/ 457 h 848"/>
                <a:gd name="T28" fmla="*/ 265 w 856"/>
                <a:gd name="T29" fmla="*/ 261 h 8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56" h="848">
                  <a:moveTo>
                    <a:pt x="697" y="582"/>
                  </a:moveTo>
                  <a:cubicBezTo>
                    <a:pt x="602" y="652"/>
                    <a:pt x="548" y="669"/>
                    <a:pt x="462" y="669"/>
                  </a:cubicBezTo>
                  <a:cubicBezTo>
                    <a:pt x="384" y="669"/>
                    <a:pt x="323" y="645"/>
                    <a:pt x="280" y="602"/>
                  </a:cubicBezTo>
                  <a:cubicBezTo>
                    <a:pt x="856" y="363"/>
                    <a:pt x="856" y="363"/>
                    <a:pt x="856" y="363"/>
                  </a:cubicBezTo>
                  <a:cubicBezTo>
                    <a:pt x="843" y="275"/>
                    <a:pt x="810" y="195"/>
                    <a:pt x="758" y="135"/>
                  </a:cubicBezTo>
                  <a:cubicBezTo>
                    <a:pt x="682" y="47"/>
                    <a:pt x="570" y="0"/>
                    <a:pt x="434" y="0"/>
                  </a:cubicBezTo>
                  <a:cubicBezTo>
                    <a:pt x="186" y="0"/>
                    <a:pt x="0" y="183"/>
                    <a:pt x="0" y="424"/>
                  </a:cubicBezTo>
                  <a:cubicBezTo>
                    <a:pt x="0" y="672"/>
                    <a:pt x="187" y="848"/>
                    <a:pt x="459" y="848"/>
                  </a:cubicBezTo>
                  <a:cubicBezTo>
                    <a:pt x="611" y="848"/>
                    <a:pt x="767" y="776"/>
                    <a:pt x="840" y="691"/>
                  </a:cubicBezTo>
                  <a:lnTo>
                    <a:pt x="697" y="582"/>
                  </a:lnTo>
                  <a:close/>
                  <a:moveTo>
                    <a:pt x="265" y="261"/>
                  </a:moveTo>
                  <a:cubicBezTo>
                    <a:pt x="303" y="210"/>
                    <a:pt x="364" y="179"/>
                    <a:pt x="438" y="179"/>
                  </a:cubicBezTo>
                  <a:cubicBezTo>
                    <a:pt x="519" y="179"/>
                    <a:pt x="581" y="226"/>
                    <a:pt x="612" y="294"/>
                  </a:cubicBezTo>
                  <a:cubicBezTo>
                    <a:pt x="219" y="457"/>
                    <a:pt x="219" y="457"/>
                    <a:pt x="219" y="457"/>
                  </a:cubicBezTo>
                  <a:cubicBezTo>
                    <a:pt x="208" y="374"/>
                    <a:pt x="230" y="308"/>
                    <a:pt x="265" y="26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10">
              <a:extLst>
                <a:ext uri="{FF2B5EF4-FFF2-40B4-BE49-F238E27FC236}">
                  <a16:creationId xmlns:a16="http://schemas.microsoft.com/office/drawing/2014/main" id="{51BD7309-4598-0B4D-F955-25A4778655B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685925" y="1879600"/>
              <a:ext cx="1409700" cy="2030413"/>
            </a:xfrm>
            <a:custGeom>
              <a:avLst/>
              <a:gdLst>
                <a:gd name="T0" fmla="*/ 888 w 888"/>
                <a:gd name="T1" fmla="*/ 1030 h 1279"/>
                <a:gd name="T2" fmla="*/ 274 w 888"/>
                <a:gd name="T3" fmla="*/ 1030 h 1279"/>
                <a:gd name="T4" fmla="*/ 274 w 888"/>
                <a:gd name="T5" fmla="*/ 0 h 1279"/>
                <a:gd name="T6" fmla="*/ 0 w 888"/>
                <a:gd name="T7" fmla="*/ 0 h 1279"/>
                <a:gd name="T8" fmla="*/ 0 w 888"/>
                <a:gd name="T9" fmla="*/ 1279 h 1279"/>
                <a:gd name="T10" fmla="*/ 888 w 888"/>
                <a:gd name="T11" fmla="*/ 1279 h 1279"/>
                <a:gd name="T12" fmla="*/ 888 w 888"/>
                <a:gd name="T13" fmla="*/ 1030 h 1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88" h="1279">
                  <a:moveTo>
                    <a:pt x="888" y="1030"/>
                  </a:moveTo>
                  <a:lnTo>
                    <a:pt x="274" y="1030"/>
                  </a:lnTo>
                  <a:lnTo>
                    <a:pt x="274" y="0"/>
                  </a:lnTo>
                  <a:lnTo>
                    <a:pt x="0" y="0"/>
                  </a:lnTo>
                  <a:lnTo>
                    <a:pt x="0" y="1279"/>
                  </a:lnTo>
                  <a:lnTo>
                    <a:pt x="888" y="1279"/>
                  </a:lnTo>
                  <a:lnTo>
                    <a:pt x="888" y="103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10">
              <a:extLst>
                <a:ext uri="{FF2B5EF4-FFF2-40B4-BE49-F238E27FC236}">
                  <a16:creationId xmlns:a16="http://schemas.microsoft.com/office/drawing/2014/main" id="{3AB317A1-606F-084E-CD32-A64A53D259C5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9966325" y="2319338"/>
              <a:ext cx="1677988" cy="1617663"/>
            </a:xfrm>
            <a:custGeom>
              <a:avLst/>
              <a:gdLst>
                <a:gd name="T0" fmla="*/ 439 w 881"/>
                <a:gd name="T1" fmla="*/ 848 h 848"/>
                <a:gd name="T2" fmla="*/ 0 w 881"/>
                <a:gd name="T3" fmla="*/ 424 h 848"/>
                <a:gd name="T4" fmla="*/ 442 w 881"/>
                <a:gd name="T5" fmla="*/ 0 h 848"/>
                <a:gd name="T6" fmla="*/ 881 w 881"/>
                <a:gd name="T7" fmla="*/ 424 h 848"/>
                <a:gd name="T8" fmla="*/ 439 w 881"/>
                <a:gd name="T9" fmla="*/ 848 h 848"/>
                <a:gd name="T10" fmla="*/ 439 w 881"/>
                <a:gd name="T11" fmla="*/ 193 h 848"/>
                <a:gd name="T12" fmla="*/ 222 w 881"/>
                <a:gd name="T13" fmla="*/ 424 h 848"/>
                <a:gd name="T14" fmla="*/ 442 w 881"/>
                <a:gd name="T15" fmla="*/ 655 h 848"/>
                <a:gd name="T16" fmla="*/ 659 w 881"/>
                <a:gd name="T17" fmla="*/ 424 h 848"/>
                <a:gd name="T18" fmla="*/ 439 w 881"/>
                <a:gd name="T19" fmla="*/ 193 h 8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81" h="848">
                  <a:moveTo>
                    <a:pt x="439" y="848"/>
                  </a:moveTo>
                  <a:cubicBezTo>
                    <a:pt x="193" y="848"/>
                    <a:pt x="0" y="664"/>
                    <a:pt x="0" y="424"/>
                  </a:cubicBezTo>
                  <a:cubicBezTo>
                    <a:pt x="0" y="186"/>
                    <a:pt x="194" y="0"/>
                    <a:pt x="442" y="0"/>
                  </a:cubicBezTo>
                  <a:cubicBezTo>
                    <a:pt x="688" y="0"/>
                    <a:pt x="881" y="184"/>
                    <a:pt x="881" y="424"/>
                  </a:cubicBezTo>
                  <a:cubicBezTo>
                    <a:pt x="881" y="662"/>
                    <a:pt x="687" y="848"/>
                    <a:pt x="439" y="848"/>
                  </a:cubicBezTo>
                  <a:moveTo>
                    <a:pt x="439" y="193"/>
                  </a:moveTo>
                  <a:cubicBezTo>
                    <a:pt x="313" y="193"/>
                    <a:pt x="222" y="288"/>
                    <a:pt x="222" y="424"/>
                  </a:cubicBezTo>
                  <a:cubicBezTo>
                    <a:pt x="222" y="553"/>
                    <a:pt x="319" y="655"/>
                    <a:pt x="442" y="655"/>
                  </a:cubicBezTo>
                  <a:cubicBezTo>
                    <a:pt x="568" y="655"/>
                    <a:pt x="659" y="557"/>
                    <a:pt x="659" y="424"/>
                  </a:cubicBezTo>
                  <a:cubicBezTo>
                    <a:pt x="659" y="295"/>
                    <a:pt x="562" y="193"/>
                    <a:pt x="439" y="193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11">
              <a:extLst>
                <a:ext uri="{FF2B5EF4-FFF2-40B4-BE49-F238E27FC236}">
                  <a16:creationId xmlns:a16="http://schemas.microsoft.com/office/drawing/2014/main" id="{3ECEF077-D5E5-A906-C26A-748935BA5E8F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664325" y="2319338"/>
              <a:ext cx="1679575" cy="1617663"/>
            </a:xfrm>
            <a:custGeom>
              <a:avLst/>
              <a:gdLst>
                <a:gd name="T0" fmla="*/ 439 w 882"/>
                <a:gd name="T1" fmla="*/ 848 h 848"/>
                <a:gd name="T2" fmla="*/ 0 w 882"/>
                <a:gd name="T3" fmla="*/ 424 h 848"/>
                <a:gd name="T4" fmla="*/ 442 w 882"/>
                <a:gd name="T5" fmla="*/ 0 h 848"/>
                <a:gd name="T6" fmla="*/ 882 w 882"/>
                <a:gd name="T7" fmla="*/ 424 h 848"/>
                <a:gd name="T8" fmla="*/ 439 w 882"/>
                <a:gd name="T9" fmla="*/ 848 h 848"/>
                <a:gd name="T10" fmla="*/ 439 w 882"/>
                <a:gd name="T11" fmla="*/ 193 h 848"/>
                <a:gd name="T12" fmla="*/ 222 w 882"/>
                <a:gd name="T13" fmla="*/ 424 h 848"/>
                <a:gd name="T14" fmla="*/ 442 w 882"/>
                <a:gd name="T15" fmla="*/ 655 h 848"/>
                <a:gd name="T16" fmla="*/ 660 w 882"/>
                <a:gd name="T17" fmla="*/ 424 h 848"/>
                <a:gd name="T18" fmla="*/ 439 w 882"/>
                <a:gd name="T19" fmla="*/ 193 h 8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82" h="848">
                  <a:moveTo>
                    <a:pt x="439" y="848"/>
                  </a:moveTo>
                  <a:cubicBezTo>
                    <a:pt x="193" y="848"/>
                    <a:pt x="0" y="664"/>
                    <a:pt x="0" y="424"/>
                  </a:cubicBezTo>
                  <a:cubicBezTo>
                    <a:pt x="0" y="186"/>
                    <a:pt x="195" y="0"/>
                    <a:pt x="442" y="0"/>
                  </a:cubicBezTo>
                  <a:cubicBezTo>
                    <a:pt x="689" y="0"/>
                    <a:pt x="882" y="184"/>
                    <a:pt x="882" y="424"/>
                  </a:cubicBezTo>
                  <a:cubicBezTo>
                    <a:pt x="882" y="662"/>
                    <a:pt x="687" y="848"/>
                    <a:pt x="439" y="848"/>
                  </a:cubicBezTo>
                  <a:moveTo>
                    <a:pt x="439" y="193"/>
                  </a:moveTo>
                  <a:cubicBezTo>
                    <a:pt x="314" y="193"/>
                    <a:pt x="222" y="288"/>
                    <a:pt x="222" y="424"/>
                  </a:cubicBezTo>
                  <a:cubicBezTo>
                    <a:pt x="222" y="553"/>
                    <a:pt x="319" y="655"/>
                    <a:pt x="442" y="655"/>
                  </a:cubicBezTo>
                  <a:cubicBezTo>
                    <a:pt x="568" y="655"/>
                    <a:pt x="660" y="557"/>
                    <a:pt x="660" y="424"/>
                  </a:cubicBezTo>
                  <a:cubicBezTo>
                    <a:pt x="660" y="295"/>
                    <a:pt x="563" y="193"/>
                    <a:pt x="439" y="193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6" name="Title 16"/>
          <p:cNvSpPr>
            <a:spLocks noGrp="1"/>
          </p:cNvSpPr>
          <p:nvPr>
            <p:ph type="title" hasCustomPrompt="1"/>
          </p:nvPr>
        </p:nvSpPr>
        <p:spPr bwMode="gray">
          <a:xfrm>
            <a:off x="750333" y="1549491"/>
            <a:ext cx="9921240" cy="2405203"/>
          </a:xfrm>
          <a:prstGeom prst="rect">
            <a:avLst/>
          </a:prstGeom>
        </p:spPr>
        <p:txBody>
          <a:bodyPr lIns="0" tIns="0" rIns="0" bIns="0" anchor="b" anchorCtr="0"/>
          <a:lstStyle>
            <a:lvl1pPr marL="0" algn="l" defTabSz="1218987" rtl="0" eaLnBrk="1" latinLnBrk="0" hangingPunct="1">
              <a:lnSpc>
                <a:spcPct val="75000"/>
              </a:lnSpc>
              <a:spcBef>
                <a:spcPct val="0"/>
              </a:spcBef>
              <a:buNone/>
              <a:defRPr lang="en-US" sz="6000" b="1" kern="1200" cap="none" spc="-150" baseline="0" dirty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US" dirty="0"/>
              <a:t>Section header</a:t>
            </a:r>
          </a:p>
        </p:txBody>
      </p:sp>
      <p:sp>
        <p:nvSpPr>
          <p:cNvPr id="11" name="Text Placeholder 2"/>
          <p:cNvSpPr>
            <a:spLocks noGrp="1"/>
          </p:cNvSpPr>
          <p:nvPr>
            <p:ph type="body" idx="1" hasCustomPrompt="1"/>
          </p:nvPr>
        </p:nvSpPr>
        <p:spPr bwMode="white">
          <a:xfrm>
            <a:off x="750333" y="4328649"/>
            <a:ext cx="9921240" cy="327013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2500" spc="0" baseline="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Subhead here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C22F89-ADF9-0A52-8877-914CA372E2D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3278037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28"/>
          <p:cNvSpPr>
            <a:spLocks noGrp="1"/>
          </p:cNvSpPr>
          <p:nvPr>
            <p:ph type="title" hasCustomPrompt="1"/>
          </p:nvPr>
        </p:nvSpPr>
        <p:spPr bwMode="gray">
          <a:xfrm>
            <a:off x="760412" y="442528"/>
            <a:ext cx="10668001" cy="418576"/>
          </a:xfrm>
          <a:prstGeom prst="rect">
            <a:avLst/>
          </a:prstGeom>
        </p:spPr>
        <p:txBody>
          <a:bodyPr wrap="square" lIns="0" tIns="0" rIns="0" bIns="0" anchor="t" anchorCtr="0">
            <a:noAutofit/>
          </a:bodyPr>
          <a:lstStyle>
            <a:lvl1pPr marL="0" algn="l" defTabSz="1218987" rtl="0" eaLnBrk="1" latinLnBrk="0" hangingPunct="1">
              <a:lnSpc>
                <a:spcPct val="85000"/>
              </a:lnSpc>
              <a:spcBef>
                <a:spcPct val="0"/>
              </a:spcBef>
              <a:buNone/>
              <a:tabLst>
                <a:tab pos="1218987" algn="l"/>
              </a:tabLst>
              <a:defRPr lang="en-US" sz="3200" b="1" kern="1200" cap="none" spc="-150" baseline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US" dirty="0"/>
              <a:t>Click to edit master title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9A0C0A2-1C95-CF60-15E7-57B445A8992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9395853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nly_Black">
    <p:bg>
      <p:bgPr>
        <a:solidFill>
          <a:srgbClr val="1E011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28"/>
          <p:cNvSpPr>
            <a:spLocks noGrp="1"/>
          </p:cNvSpPr>
          <p:nvPr>
            <p:ph type="title" hasCustomPrompt="1"/>
          </p:nvPr>
        </p:nvSpPr>
        <p:spPr bwMode="gray">
          <a:xfrm>
            <a:off x="760412" y="442528"/>
            <a:ext cx="10668001" cy="418576"/>
          </a:xfrm>
          <a:prstGeom prst="rect">
            <a:avLst/>
          </a:prstGeom>
        </p:spPr>
        <p:txBody>
          <a:bodyPr wrap="square" lIns="0" tIns="0" rIns="0" bIns="0" anchor="t" anchorCtr="0">
            <a:noAutofit/>
          </a:bodyPr>
          <a:lstStyle>
            <a:lvl1pPr marL="0" algn="l" defTabSz="1218987" rtl="0" eaLnBrk="1" latinLnBrk="0" hangingPunct="1">
              <a:lnSpc>
                <a:spcPct val="85000"/>
              </a:lnSpc>
              <a:spcBef>
                <a:spcPct val="0"/>
              </a:spcBef>
              <a:buNone/>
              <a:tabLst>
                <a:tab pos="1218987" algn="l"/>
              </a:tabLst>
              <a:defRPr lang="en-US" sz="3200" b="1" kern="1200" cap="none" spc="-150" baseline="0" dirty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US" dirty="0"/>
              <a:t>Click to edit master title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245D89D-54AB-A7D6-4141-95E6B3C3695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0322121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 Sub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 Placeholder 2"/>
          <p:cNvSpPr>
            <a:spLocks noGrp="1"/>
          </p:cNvSpPr>
          <p:nvPr>
            <p:ph type="body" idx="10" hasCustomPrompt="1"/>
          </p:nvPr>
        </p:nvSpPr>
        <p:spPr bwMode="gray">
          <a:xfrm>
            <a:off x="760412" y="931563"/>
            <a:ext cx="10671048" cy="26161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20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Title 28"/>
          <p:cNvSpPr>
            <a:spLocks noGrp="1"/>
          </p:cNvSpPr>
          <p:nvPr>
            <p:ph type="title" hasCustomPrompt="1"/>
          </p:nvPr>
        </p:nvSpPr>
        <p:spPr bwMode="gray">
          <a:xfrm>
            <a:off x="760412" y="442528"/>
            <a:ext cx="10668001" cy="418576"/>
          </a:xfrm>
          <a:prstGeom prst="rect">
            <a:avLst/>
          </a:prstGeom>
        </p:spPr>
        <p:txBody>
          <a:bodyPr wrap="square" lIns="0" tIns="0" rIns="0" bIns="0" anchor="t" anchorCtr="0">
            <a:noAutofit/>
          </a:bodyPr>
          <a:lstStyle>
            <a:lvl1pPr marL="0" algn="l" defTabSz="1218987" rtl="0" eaLnBrk="1" latinLnBrk="0" hangingPunct="1">
              <a:lnSpc>
                <a:spcPct val="85000"/>
              </a:lnSpc>
              <a:spcBef>
                <a:spcPct val="0"/>
              </a:spcBef>
              <a:buNone/>
              <a:tabLst>
                <a:tab pos="1218987" algn="l"/>
              </a:tabLst>
              <a:defRPr lang="en-US" sz="3200" b="1" kern="1200" cap="none" spc="-150" baseline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US" dirty="0"/>
              <a:t>Click to edit master title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55B6443-4299-282C-565B-68E5F970278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7633483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with Subtitle Only_Black">
    <p:bg>
      <p:bgPr>
        <a:solidFill>
          <a:srgbClr val="1E011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 Placeholder 2"/>
          <p:cNvSpPr>
            <a:spLocks noGrp="1"/>
          </p:cNvSpPr>
          <p:nvPr>
            <p:ph type="body" idx="10" hasCustomPrompt="1"/>
          </p:nvPr>
        </p:nvSpPr>
        <p:spPr bwMode="gray">
          <a:xfrm>
            <a:off x="760412" y="931563"/>
            <a:ext cx="10671048" cy="26161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2000" b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Title 28"/>
          <p:cNvSpPr>
            <a:spLocks noGrp="1"/>
          </p:cNvSpPr>
          <p:nvPr>
            <p:ph type="title" hasCustomPrompt="1"/>
          </p:nvPr>
        </p:nvSpPr>
        <p:spPr bwMode="gray">
          <a:xfrm>
            <a:off x="760412" y="442528"/>
            <a:ext cx="10671048" cy="418576"/>
          </a:xfrm>
          <a:prstGeom prst="rect">
            <a:avLst/>
          </a:prstGeom>
        </p:spPr>
        <p:txBody>
          <a:bodyPr wrap="square" lIns="0" tIns="0" rIns="0" bIns="0" anchor="t" anchorCtr="0">
            <a:noAutofit/>
          </a:bodyPr>
          <a:lstStyle>
            <a:lvl1pPr marL="0" algn="l" defTabSz="1218987" rtl="0" eaLnBrk="1" latinLnBrk="0" hangingPunct="1">
              <a:lnSpc>
                <a:spcPct val="85000"/>
              </a:lnSpc>
              <a:spcBef>
                <a:spcPct val="0"/>
              </a:spcBef>
              <a:buNone/>
              <a:tabLst>
                <a:tab pos="1218987" algn="l"/>
              </a:tabLst>
              <a:defRPr lang="en-US" sz="3200" b="1" kern="1200" cap="none" spc="-150" baseline="0" dirty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US" dirty="0"/>
              <a:t>Click to edit master title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C296FD5-38BC-1E97-5513-17F333DF59B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260577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28"/>
          <p:cNvSpPr>
            <a:spLocks noGrp="1"/>
          </p:cNvSpPr>
          <p:nvPr>
            <p:ph type="title" hasCustomPrompt="1"/>
          </p:nvPr>
        </p:nvSpPr>
        <p:spPr bwMode="gray">
          <a:xfrm>
            <a:off x="760412" y="442528"/>
            <a:ext cx="10671048" cy="418576"/>
          </a:xfrm>
          <a:prstGeom prst="rect">
            <a:avLst/>
          </a:prstGeom>
        </p:spPr>
        <p:txBody>
          <a:bodyPr wrap="square" lIns="0" tIns="0" rIns="0" bIns="0" anchor="t" anchorCtr="0">
            <a:noAutofit/>
          </a:bodyPr>
          <a:lstStyle>
            <a:lvl1pPr marL="0" algn="l" defTabSz="1218987" rtl="0" eaLnBrk="1" latinLnBrk="0" hangingPunct="1">
              <a:lnSpc>
                <a:spcPct val="85000"/>
              </a:lnSpc>
              <a:spcBef>
                <a:spcPct val="0"/>
              </a:spcBef>
              <a:buNone/>
              <a:tabLst>
                <a:tab pos="1218987" algn="l"/>
              </a:tabLst>
              <a:defRPr lang="en-US" sz="3200" b="1" kern="1200" cap="none" spc="-150" baseline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US" dirty="0"/>
              <a:t>Click to edit master title</a:t>
            </a:r>
          </a:p>
        </p:txBody>
      </p:sp>
      <p:sp>
        <p:nvSpPr>
          <p:cNvPr id="22" name="Content Placeholder 2"/>
          <p:cNvSpPr>
            <a:spLocks noGrp="1"/>
          </p:cNvSpPr>
          <p:nvPr>
            <p:ph sz="half" idx="1"/>
          </p:nvPr>
        </p:nvSpPr>
        <p:spPr bwMode="gray">
          <a:xfrm>
            <a:off x="760413" y="1308880"/>
            <a:ext cx="10671048" cy="4787120"/>
          </a:xfrm>
          <a:prstGeom prst="rect">
            <a:avLst/>
          </a:prstGeom>
        </p:spPr>
        <p:txBody>
          <a:bodyPr lIns="0" tIns="0" rIns="0" bIns="0"/>
          <a:lstStyle>
            <a:lvl1pPr marL="171450" indent="-171450">
              <a:lnSpc>
                <a:spcPct val="9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609493" indent="-228560">
              <a:lnSpc>
                <a:spcPct val="90000"/>
              </a:lnSpc>
              <a:spcBef>
                <a:spcPts val="500"/>
              </a:spcBef>
              <a:buClrTx/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835938" indent="-150258">
              <a:lnSpc>
                <a:spcPct val="90000"/>
              </a:lnSpc>
              <a:spcBef>
                <a:spcPts val="500"/>
              </a:spcBef>
              <a:buClrTx/>
              <a:buFont typeface="Arial" panose="020B0604020202020204" pitchFamily="34" charset="0"/>
              <a:buChar char="-"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147033" indent="-156606">
              <a:lnSpc>
                <a:spcPct val="90000"/>
              </a:lnSpc>
              <a:spcBef>
                <a:spcPts val="500"/>
              </a:spcBef>
              <a:buClrTx/>
              <a:buFont typeface="Arial" panose="020B0604020202020204" pitchFamily="34" charset="0"/>
              <a:buChar char="-"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1445431" indent="-150258">
              <a:lnSpc>
                <a:spcPct val="90000"/>
              </a:lnSpc>
              <a:spcBef>
                <a:spcPts val="500"/>
              </a:spcBef>
              <a:buClrTx/>
              <a:buFont typeface="Arial" panose="020B0604020202020204" pitchFamily="34" charset="0"/>
              <a:buChar char="-"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BC5559F-D4D6-DA53-A720-07C2A2D68FA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1416382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69529" y="6400800"/>
            <a:ext cx="438912" cy="155448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3027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750" r:id="rId2"/>
    <p:sldLayoutId id="2147483670" r:id="rId3"/>
    <p:sldLayoutId id="2147483752" r:id="rId4"/>
    <p:sldLayoutId id="2147483654" r:id="rId5"/>
    <p:sldLayoutId id="2147483725" r:id="rId6"/>
    <p:sldLayoutId id="2147483738" r:id="rId7"/>
    <p:sldLayoutId id="2147483739" r:id="rId8"/>
    <p:sldLayoutId id="2147483661" r:id="rId9"/>
    <p:sldLayoutId id="2147483726" r:id="rId10"/>
    <p:sldLayoutId id="2147483673" r:id="rId11"/>
    <p:sldLayoutId id="2147483727" r:id="rId12"/>
    <p:sldLayoutId id="2147483662" r:id="rId13"/>
    <p:sldLayoutId id="2147483728" r:id="rId14"/>
    <p:sldLayoutId id="2147483736" r:id="rId15"/>
    <p:sldLayoutId id="2147483737" r:id="rId16"/>
    <p:sldLayoutId id="2147483691" r:id="rId17"/>
    <p:sldLayoutId id="2147483729" r:id="rId18"/>
    <p:sldLayoutId id="2147483692" r:id="rId19"/>
    <p:sldLayoutId id="2147483730" r:id="rId20"/>
    <p:sldLayoutId id="2147483749" r:id="rId21"/>
    <p:sldLayoutId id="2147483711" r:id="rId22"/>
    <p:sldLayoutId id="2147483731" r:id="rId23"/>
    <p:sldLayoutId id="2147483722" r:id="rId24"/>
    <p:sldLayoutId id="2147483732" r:id="rId25"/>
    <p:sldLayoutId id="2147483657" r:id="rId26"/>
    <p:sldLayoutId id="2147483733" r:id="rId27"/>
    <p:sldLayoutId id="2147483659" r:id="rId28"/>
    <p:sldLayoutId id="2147483734" r:id="rId29"/>
    <p:sldLayoutId id="2147483747" r:id="rId30"/>
    <p:sldLayoutId id="2147483748" r:id="rId31"/>
  </p:sldLayoutIdLst>
  <p:transition spd="med"/>
  <p:hf hdr="0" ftr="0" dt="0"/>
  <p:txStyles>
    <p:titleStyle>
      <a:lvl1pPr algn="ctr" defTabSz="1218987" rtl="0" eaLnBrk="1" latinLnBrk="0" hangingPunct="1">
        <a:spcBef>
          <a:spcPct val="0"/>
        </a:spcBef>
        <a:buNone/>
        <a:defRPr sz="4300" kern="1200" cap="all" baseline="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457120" indent="-457120" algn="l" defTabSz="1218987" rtl="0" eaLnBrk="1" latinLnBrk="0" hangingPunct="1">
        <a:spcBef>
          <a:spcPct val="20000"/>
        </a:spcBef>
        <a:buClrTx/>
        <a:buFont typeface="Arial" panose="020B0604020202020204" pitchFamily="34" charset="0"/>
        <a:buChar char="•"/>
        <a:defRPr sz="43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990427" indent="-380933" algn="l" defTabSz="1218987" rtl="0" eaLnBrk="1" latinLnBrk="0" hangingPunct="1">
        <a:spcBef>
          <a:spcPct val="20000"/>
        </a:spcBef>
        <a:buClrTx/>
        <a:buFont typeface="Arial" panose="020B0604020202020204" pitchFamily="34" charset="0"/>
        <a:buChar char="–"/>
        <a:defRPr sz="37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523733" indent="-304747" algn="l" defTabSz="1218987" rtl="0" eaLnBrk="1" latinLnBrk="0" hangingPunct="1">
        <a:spcBef>
          <a:spcPct val="20000"/>
        </a:spcBef>
        <a:buClrTx/>
        <a:buFont typeface="Arial" panose="020B0604020202020204" pitchFamily="34" charset="0"/>
        <a:buChar char="-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2133227" indent="-304747" algn="l" defTabSz="1218987" rtl="0" eaLnBrk="1" latinLnBrk="0" hangingPunct="1">
        <a:spcBef>
          <a:spcPct val="20000"/>
        </a:spcBef>
        <a:buClrTx/>
        <a:buFont typeface="Arial" panose="020B0604020202020204" pitchFamily="34" charset="0"/>
        <a:buChar char="-"/>
        <a:defRPr sz="27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742720" indent="-304747" algn="l" defTabSz="1218987" rtl="0" eaLnBrk="1" latinLnBrk="0" hangingPunct="1">
        <a:spcBef>
          <a:spcPct val="20000"/>
        </a:spcBef>
        <a:buClrTx/>
        <a:buFont typeface="Arial" panose="020B0604020202020204" pitchFamily="34" charset="0"/>
        <a:buChar char="-"/>
        <a:defRPr sz="27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335221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61707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200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8069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440" userDrawn="1">
          <p15:clr>
            <a:srgbClr val="F26B43"/>
          </p15:clr>
        </p15:guide>
        <p15:guide id="2" pos="6719" userDrawn="1">
          <p15:clr>
            <a:srgbClr val="F26B43"/>
          </p15:clr>
        </p15:guide>
        <p15:guide id="3" orient="horz" pos="2880" userDrawn="1">
          <p15:clr>
            <a:srgbClr val="F26B43"/>
          </p15:clr>
        </p15:guide>
        <p15:guide id="4" pos="3839" userDrawn="1">
          <p15:clr>
            <a:srgbClr val="F26B43"/>
          </p15:clr>
        </p15:guide>
        <p15:guide id="5" pos="5279" userDrawn="1">
          <p15:clr>
            <a:srgbClr val="F26B43"/>
          </p15:clr>
        </p15:guide>
        <p15:guide id="6" pos="2399" userDrawn="1">
          <p15:clr>
            <a:srgbClr val="F26B43"/>
          </p15:clr>
        </p15:guide>
        <p15:guide id="7" pos="959" userDrawn="1">
          <p15:clr>
            <a:srgbClr val="F26B43"/>
          </p15:clr>
        </p15:guide>
        <p15:guide id="8" pos="7199" userDrawn="1">
          <p15:clr>
            <a:srgbClr val="FDE53C"/>
          </p15:clr>
        </p15:guide>
        <p15:guide id="9" pos="6239" userDrawn="1">
          <p15:clr>
            <a:srgbClr val="FDE53C"/>
          </p15:clr>
        </p15:guide>
        <p15:guide id="10" pos="5759" userDrawn="1">
          <p15:clr>
            <a:srgbClr val="FDE53C"/>
          </p15:clr>
        </p15:guide>
        <p15:guide id="11" pos="4319" userDrawn="1">
          <p15:clr>
            <a:srgbClr val="FDE53C"/>
          </p15:clr>
        </p15:guide>
        <p15:guide id="12" pos="4799" userDrawn="1">
          <p15:clr>
            <a:srgbClr val="FDE53C"/>
          </p15:clr>
        </p15:guide>
        <p15:guide id="13" pos="3335" userDrawn="1">
          <p15:clr>
            <a:srgbClr val="FDE53C"/>
          </p15:clr>
        </p15:guide>
        <p15:guide id="14" pos="2879" userDrawn="1">
          <p15:clr>
            <a:srgbClr val="FDE53C"/>
          </p15:clr>
        </p15:guide>
        <p15:guide id="15" pos="1919" userDrawn="1">
          <p15:clr>
            <a:srgbClr val="FDE53C"/>
          </p15:clr>
        </p15:guide>
        <p15:guide id="16" pos="1439" userDrawn="1">
          <p15:clr>
            <a:srgbClr val="FDE53C"/>
          </p15:clr>
        </p15:guide>
        <p15:guide id="17" pos="479" userDrawn="1">
          <p15:clr>
            <a:srgbClr val="FDE53C"/>
          </p15:clr>
        </p15:guide>
        <p15:guide id="18" orient="horz" pos="960" userDrawn="1">
          <p15:clr>
            <a:srgbClr val="FDE53C"/>
          </p15:clr>
        </p15:guide>
        <p15:guide id="19" orient="horz" pos="480" userDrawn="1">
          <p15:clr>
            <a:srgbClr val="FDE53C"/>
          </p15:clr>
        </p15:guide>
        <p15:guide id="20" orient="horz" pos="1920" userDrawn="1">
          <p15:clr>
            <a:srgbClr val="FDE53C"/>
          </p15:clr>
        </p15:guide>
        <p15:guide id="21" orient="horz" pos="2400" userDrawn="1">
          <p15:clr>
            <a:srgbClr val="FDE53C"/>
          </p15:clr>
        </p15:guide>
        <p15:guide id="22" orient="horz" pos="3360" userDrawn="1">
          <p15:clr>
            <a:srgbClr val="FDE53C"/>
          </p15:clr>
        </p15:guide>
        <p15:guide id="23" orient="horz" pos="3840" userDrawn="1">
          <p15:clr>
            <a:srgbClr val="FDE53C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lenovopartnerhub.com/group/united-states-site/homepage" TargetMode="Externa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isglbp@lenovo.com" TargetMode="Externa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mailto:isglbp@lenovo.com" TargetMode="Externa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isglbp@lenovo.com" TargetMode="Externa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000" dirty="0"/>
              <a:t>ISG Deal Registration FAQ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6393441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5D1B9B-5B38-8A37-2AC5-701A9C14BD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Lenovo ISG Deal Registration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F6E76B-1469-C8BB-1BA1-82E8923C72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9143" y="1015009"/>
            <a:ext cx="10671048" cy="1464241"/>
          </a:xfrm>
        </p:spPr>
        <p:txBody>
          <a:bodyPr/>
          <a:lstStyle/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800" dirty="0"/>
              <a:t>Direct Access for Partners via LBPe platform</a:t>
            </a:r>
          </a:p>
          <a:p>
            <a:pPr marL="723793" lvl="1" indent="-285750">
              <a:buFont typeface="Arial" panose="020B0604020202020204" pitchFamily="34" charset="0"/>
              <a:buChar char="‒"/>
            </a:pPr>
            <a:r>
              <a:rPr lang="en-US" sz="1600" dirty="0"/>
              <a:t>Access LBPe from the </a:t>
            </a:r>
            <a:r>
              <a:rPr lang="en-US" sz="1600" b="1" dirty="0">
                <a:solidFill>
                  <a:srgbClr val="3046AD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Lenovo Partner Hu</a:t>
            </a:r>
            <a:r>
              <a:rPr lang="en-US" sz="1600" b="1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</a:t>
            </a:r>
            <a:endParaRPr lang="en-US" sz="1600" b="1" dirty="0">
              <a:solidFill>
                <a:srgbClr val="0070C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Deal Registrations are Account Based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Deal Registrations are approved by Lenovo EU Sales Reps</a:t>
            </a:r>
          </a:p>
          <a:p>
            <a:pPr marL="285750" indent="-285750"/>
            <a:r>
              <a:rPr lang="en-US" sz="1800" dirty="0"/>
              <a:t>Deal Registrations provide better pricing but not exclusivity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04D1697-F16F-4B52-AB4E-3577055C4DB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65B429F-CDED-F690-9BE1-FF02E9544C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81921" y="3083214"/>
            <a:ext cx="8276095" cy="3583803"/>
          </a:xfrm>
          <a:prstGeom prst="rect">
            <a:avLst/>
          </a:prstGeom>
          <a:ln w="31750">
            <a:solidFill>
              <a:srgbClr val="0070C0"/>
            </a:solidFill>
          </a:ln>
        </p:spPr>
      </p:pic>
    </p:spTree>
    <p:extLst>
      <p:ext uri="{BB962C8B-B14F-4D97-AF65-F5344CB8AC3E}">
        <p14:creationId xmlns:p14="http://schemas.microsoft.com/office/powerpoint/2010/main" val="1372821291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677C79-FBF3-146E-5FDD-5E8D3A6F65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ISG Deal Reg (DR) Basics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433CCAB-F920-9FD8-1100-C376BEDD23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73914" y="1241446"/>
            <a:ext cx="10671048" cy="4787120"/>
          </a:xfrm>
        </p:spPr>
        <p:txBody>
          <a:bodyPr/>
          <a:lstStyle/>
          <a:p>
            <a:r>
              <a:rPr lang="en-US" sz="1400" b="1" dirty="0"/>
              <a:t>ISG Deal Reg is account based</a:t>
            </a:r>
          </a:p>
          <a:p>
            <a:pPr lvl="1"/>
            <a:r>
              <a:rPr lang="en-US" sz="1200" dirty="0"/>
              <a:t>1 Reseller and 1 Distributor hold the DR for the entire account</a:t>
            </a:r>
          </a:p>
          <a:p>
            <a:pPr lvl="2"/>
            <a:r>
              <a:rPr lang="en-US" sz="1100" dirty="0"/>
              <a:t>The named Reseller can change (but not add to) the named Distributor selection regardless of who created the DR (reseller or Disty)</a:t>
            </a:r>
          </a:p>
          <a:p>
            <a:pPr lvl="1"/>
            <a:r>
              <a:rPr lang="en-US" sz="1200" dirty="0"/>
              <a:t>DR validity is six months</a:t>
            </a:r>
          </a:p>
          <a:p>
            <a:pPr lvl="2">
              <a:spcAft>
                <a:spcPts val="600"/>
              </a:spcAft>
            </a:pPr>
            <a:r>
              <a:rPr lang="en-US" sz="1100" dirty="0"/>
              <a:t>An extension can be requested one time and if approved, it is valid for an additional 30 days</a:t>
            </a:r>
          </a:p>
          <a:p>
            <a:r>
              <a:rPr lang="en-US" sz="1400" b="1" dirty="0"/>
              <a:t>Investment Review</a:t>
            </a:r>
          </a:p>
          <a:p>
            <a:pPr lvl="1"/>
            <a:r>
              <a:rPr lang="en-US" sz="1200" dirty="0"/>
              <a:t>This occurs when a second deal reg is submitted for an account that already has a deal reg</a:t>
            </a:r>
          </a:p>
          <a:p>
            <a:pPr lvl="1">
              <a:spcAft>
                <a:spcPts val="600"/>
              </a:spcAft>
            </a:pPr>
            <a:r>
              <a:rPr lang="en-US" sz="1200" dirty="0"/>
              <a:t>The account team of the original (first) DR will need to approve another reseller to also hold a DR (dual deal reg)</a:t>
            </a:r>
          </a:p>
          <a:p>
            <a:r>
              <a:rPr lang="en-US" sz="1400" b="1" dirty="0"/>
              <a:t>ISG Product Selection</a:t>
            </a:r>
          </a:p>
          <a:p>
            <a:pPr lvl="1"/>
            <a:r>
              <a:rPr lang="en-US" sz="1200" dirty="0"/>
              <a:t>There is no need to select every ISG product category and it could slow down the approval process</a:t>
            </a:r>
          </a:p>
          <a:p>
            <a:pPr lvl="1">
              <a:spcAft>
                <a:spcPts val="600"/>
              </a:spcAft>
            </a:pPr>
            <a:r>
              <a:rPr lang="en-US" sz="1200" dirty="0"/>
              <a:t>All ISG products will receive deal reg benefits even if not selected in the original submission</a:t>
            </a:r>
          </a:p>
          <a:p>
            <a:r>
              <a:rPr lang="en-US" sz="1400" b="1" dirty="0"/>
              <a:t>3</a:t>
            </a:r>
            <a:r>
              <a:rPr lang="en-US" sz="1400" b="1" baseline="30000" dirty="0"/>
              <a:t>rd</a:t>
            </a:r>
            <a:r>
              <a:rPr lang="en-US" sz="1400" b="1" dirty="0"/>
              <a:t> party Deal Protection</a:t>
            </a:r>
          </a:p>
          <a:p>
            <a:pPr lvl="1"/>
            <a:r>
              <a:rPr lang="en-US" sz="1200" dirty="0"/>
              <a:t>If the DR creator selects all ISG Software Products in the form, it will include 3</a:t>
            </a:r>
            <a:r>
              <a:rPr lang="en-US" sz="1200" baseline="30000" dirty="0"/>
              <a:t>rd</a:t>
            </a:r>
            <a:r>
              <a:rPr lang="en-US" sz="1200" dirty="0"/>
              <a:t> party software vendors that have their own Deal protection process.. </a:t>
            </a:r>
          </a:p>
          <a:p>
            <a:pPr lvl="2"/>
            <a:r>
              <a:rPr lang="en-US" sz="1200" dirty="0"/>
              <a:t>Any DR that has Nutanix Software selected will automatically be sent to Nutanix for their review once the DR is approved by Lenovo </a:t>
            </a:r>
          </a:p>
          <a:p>
            <a:pPr lvl="2"/>
            <a:r>
              <a:rPr lang="en-US" sz="1200" dirty="0"/>
              <a:t>DR will show </a:t>
            </a:r>
            <a:r>
              <a:rPr lang="en-US" sz="1200" b="1" dirty="0"/>
              <a:t>Pending SAE </a:t>
            </a:r>
            <a:r>
              <a:rPr lang="en-US" sz="1200" dirty="0"/>
              <a:t>(SAE = Strategic Alliance Enablement) and be subject to a 48-72hr SLA</a:t>
            </a:r>
          </a:p>
          <a:p>
            <a:pPr lvl="2"/>
            <a:r>
              <a:rPr lang="en-US" sz="1200" dirty="0"/>
              <a:t>If you have a deal reg that incorrectly has Nutanix </a:t>
            </a:r>
            <a:r>
              <a:rPr lang="en-US" sz="1200" dirty="0" err="1"/>
              <a:t>sw</a:t>
            </a:r>
            <a:r>
              <a:rPr lang="en-US" sz="1200" dirty="0"/>
              <a:t> selected and you need the DR rejected, send a note to </a:t>
            </a:r>
            <a:r>
              <a:rPr lang="en-US" sz="1200" dirty="0">
                <a:hlinkClick r:id="rId2"/>
              </a:rPr>
              <a:t>isglbp@lenovo.com</a:t>
            </a:r>
            <a:endParaRPr lang="en-US" sz="1200" dirty="0"/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EDB483C-F32B-8B35-7E57-3E5DA339171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D94E2FF-EC2B-CF8B-3544-CAF03EF6DAB3}"/>
              </a:ext>
            </a:extLst>
          </p:cNvPr>
          <p:cNvSpPr txBox="1"/>
          <p:nvPr/>
        </p:nvSpPr>
        <p:spPr>
          <a:xfrm>
            <a:off x="8874087" y="2391568"/>
            <a:ext cx="311757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US" sz="900" u="sng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Investment Review </a:t>
            </a:r>
            <a:r>
              <a:rPr lang="en-US" sz="900" dirty="0">
                <a:latin typeface="Arial" pitchFamily="34" charset="0"/>
                <a:cs typeface="Arial" pitchFamily="34" charset="0"/>
              </a:rPr>
              <a:t>will be next to the account instead of </a:t>
            </a:r>
            <a:r>
              <a:rPr lang="en-US" sz="900" u="sng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Register Deal </a:t>
            </a:r>
            <a:r>
              <a:rPr lang="en-US" sz="900" dirty="0">
                <a:latin typeface="Arial" pitchFamily="34" charset="0"/>
                <a:cs typeface="Arial" pitchFamily="34" charset="0"/>
              </a:rPr>
              <a:t>when another DR already exists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4433F33-AC5D-6082-3B4C-7FF9E9024D31}"/>
              </a:ext>
            </a:extLst>
          </p:cNvPr>
          <p:cNvGrpSpPr/>
          <p:nvPr/>
        </p:nvGrpSpPr>
        <p:grpSpPr>
          <a:xfrm>
            <a:off x="8719359" y="2813965"/>
            <a:ext cx="3427029" cy="790853"/>
            <a:chOff x="8719359" y="2504861"/>
            <a:chExt cx="3427029" cy="790853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57F032B6-F010-8AFB-3803-2CD16FADD06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719359" y="2504861"/>
              <a:ext cx="3427029" cy="790853"/>
            </a:xfrm>
            <a:prstGeom prst="rect">
              <a:avLst/>
            </a:prstGeom>
            <a:ln w="31750">
              <a:solidFill>
                <a:srgbClr val="0070C0"/>
              </a:solidFill>
            </a:ln>
          </p:spPr>
        </p:pic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535FC2B4-E89F-CD41-E3B0-1D22CFBE5628}"/>
                </a:ext>
              </a:extLst>
            </p:cNvPr>
            <p:cNvSpPr/>
            <p:nvPr/>
          </p:nvSpPr>
          <p:spPr>
            <a:xfrm>
              <a:off x="8729191" y="2900515"/>
              <a:ext cx="601622" cy="276707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2880" tIns="182880" rIns="182880" bIns="182880" rtlCol="0" anchor="t"/>
            <a:lstStyle/>
            <a:p>
              <a:pPr algn="l"/>
              <a:endParaRPr lang="en-US" sz="1600" dirty="0" err="1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29888210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3E89A6-5793-E053-E4B1-7FE477EE66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ISG Deal Reg Timeline – Existing End Customer account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0E1246-F5A4-75E2-4EDD-FBCFA3D4051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800" dirty="0"/>
              <a:t>If an </a:t>
            </a:r>
            <a:r>
              <a:rPr lang="en-US" sz="1800" b="1" dirty="0"/>
              <a:t>existing</a:t>
            </a:r>
            <a:r>
              <a:rPr lang="en-US" sz="1800" dirty="0"/>
              <a:t> end customer account is selected, SLA is 0-3+ business days</a:t>
            </a:r>
          </a:p>
          <a:p>
            <a:r>
              <a:rPr lang="en-US" sz="1600" dirty="0"/>
              <a:t>LBPe will evaluate the DR to see if eligible for auto-approval </a:t>
            </a:r>
          </a:p>
          <a:p>
            <a:pPr lvl="1"/>
            <a:r>
              <a:rPr lang="en-US" sz="1400" dirty="0"/>
              <a:t>If yes, DR is auto approved instantly</a:t>
            </a:r>
          </a:p>
          <a:p>
            <a:pPr lvl="1"/>
            <a:r>
              <a:rPr lang="en-US" sz="1400" dirty="0"/>
              <a:t>If no, DR will pass to Approver to review </a:t>
            </a:r>
          </a:p>
          <a:p>
            <a:pPr lvl="3"/>
            <a:r>
              <a:rPr lang="en-US" sz="1200" dirty="0"/>
              <a:t>Covered accounts will go to the assigned end customer account rep for approval (SLA: 1-3 days)</a:t>
            </a:r>
          </a:p>
          <a:p>
            <a:pPr lvl="3"/>
            <a:r>
              <a:rPr lang="en-US" sz="1200" dirty="0"/>
              <a:t>SMB uncovered accounts go to ISGLBP team for approval (SLA: 1 day)</a:t>
            </a:r>
          </a:p>
          <a:p>
            <a:pPr marL="171450" lvl="1" indent="-171450"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US" sz="1600" dirty="0"/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E6406CC-3A0B-8A7A-E0A9-053508B4401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4</a:t>
            </a:fld>
            <a:endParaRPr 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CC3C29A5-8D2B-F336-1CAA-43135A01DF46}"/>
              </a:ext>
            </a:extLst>
          </p:cNvPr>
          <p:cNvGrpSpPr/>
          <p:nvPr/>
        </p:nvGrpSpPr>
        <p:grpSpPr>
          <a:xfrm>
            <a:off x="959315" y="3704062"/>
            <a:ext cx="9745435" cy="1181265"/>
            <a:chOff x="1221694" y="4852668"/>
            <a:chExt cx="9745435" cy="1181265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A8865CE7-E277-1C7A-AF6D-0FCE3659B66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221694" y="4852668"/>
              <a:ext cx="9745435" cy="1181265"/>
            </a:xfrm>
            <a:prstGeom prst="rect">
              <a:avLst/>
            </a:prstGeom>
            <a:ln w="28575">
              <a:solidFill>
                <a:srgbClr val="0070C0"/>
              </a:solidFill>
            </a:ln>
          </p:spPr>
        </p:pic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72560E75-F750-9DF7-210F-DB906CEEA3C4}"/>
                </a:ext>
              </a:extLst>
            </p:cNvPr>
            <p:cNvSpPr/>
            <p:nvPr/>
          </p:nvSpPr>
          <p:spPr>
            <a:xfrm>
              <a:off x="1334415" y="5577463"/>
              <a:ext cx="899738" cy="245097"/>
            </a:xfrm>
            <a:prstGeom prst="rect">
              <a:avLst/>
            </a:prstGeom>
            <a:noFill/>
            <a:ln w="28575">
              <a:solidFill>
                <a:srgbClr val="E1251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2880" tIns="182880" rIns="182880" bIns="182880" rtlCol="0" anchor="t"/>
            <a:lstStyle/>
            <a:p>
              <a:pPr algn="l"/>
              <a:endParaRPr lang="en-US" sz="1600" dirty="0" err="1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52848352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4B04A5-81EF-A22C-EF20-0ABBB39DBD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ISG Deal Reg Timeline – New End Customer account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A45F3D-41DB-1379-9F34-8AA3235EB7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0413" y="941235"/>
            <a:ext cx="10671048" cy="1760103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/>
              <a:t>If Create New End Customer Account is selected, SLA is 3+ business days</a:t>
            </a:r>
          </a:p>
          <a:p>
            <a:r>
              <a:rPr lang="en-US" sz="1600" dirty="0"/>
              <a:t>Data Steward (DS) team has 48hr SLA to perform due diligence (research to see if acct is truly new)</a:t>
            </a:r>
          </a:p>
          <a:p>
            <a:pPr lvl="2"/>
            <a:r>
              <a:rPr lang="en-US" sz="1400" dirty="0"/>
              <a:t>If yes, they will assign CRM ID and DR will pass to Approver to review</a:t>
            </a:r>
          </a:p>
          <a:p>
            <a:pPr lvl="3"/>
            <a:r>
              <a:rPr lang="en-US" sz="1200" dirty="0"/>
              <a:t>Covered accounts will go to account rep for approval (24hr SLA recommended but up to account rep)</a:t>
            </a:r>
          </a:p>
          <a:p>
            <a:pPr lvl="3"/>
            <a:r>
              <a:rPr lang="en-US" sz="1200" dirty="0"/>
              <a:t>SMB uncovered accounts go to ISGLBP team for approval (24 </a:t>
            </a:r>
            <a:r>
              <a:rPr lang="en-US" sz="1200" dirty="0" err="1"/>
              <a:t>hr</a:t>
            </a:r>
            <a:r>
              <a:rPr lang="en-US" sz="1200" dirty="0"/>
              <a:t> SLA)</a:t>
            </a:r>
          </a:p>
          <a:p>
            <a:pPr lvl="2"/>
            <a:r>
              <a:rPr lang="en-US" sz="1400" dirty="0"/>
              <a:t>If no, DS Team will reject and either reference the existing CRM ID that should be used or request more information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F3BE2E-0B1A-6C3F-A808-6806F7E587F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5</a:t>
            </a:fld>
            <a:endParaRPr 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C7BFD73C-9112-CF09-C87C-25CC26622451}"/>
              </a:ext>
            </a:extLst>
          </p:cNvPr>
          <p:cNvGrpSpPr/>
          <p:nvPr/>
        </p:nvGrpSpPr>
        <p:grpSpPr>
          <a:xfrm>
            <a:off x="573749" y="2870297"/>
            <a:ext cx="5706833" cy="3685393"/>
            <a:chOff x="3166120" y="2965123"/>
            <a:chExt cx="5706833" cy="3685393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8CA85C11-7A02-9A56-7462-5201F317E54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166120" y="2965123"/>
              <a:ext cx="5706833" cy="3685393"/>
            </a:xfrm>
            <a:prstGeom prst="rect">
              <a:avLst/>
            </a:prstGeom>
            <a:ln w="28575">
              <a:solidFill>
                <a:srgbClr val="0070C0"/>
              </a:solidFill>
            </a:ln>
          </p:spPr>
        </p:pic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EB2C73EA-1BCF-1924-EC02-312682E9EE98}"/>
                </a:ext>
              </a:extLst>
            </p:cNvPr>
            <p:cNvSpPr/>
            <p:nvPr/>
          </p:nvSpPr>
          <p:spPr>
            <a:xfrm>
              <a:off x="5340806" y="6339432"/>
              <a:ext cx="1357460" cy="245097"/>
            </a:xfrm>
            <a:prstGeom prst="rect">
              <a:avLst/>
            </a:prstGeom>
            <a:noFill/>
            <a:ln w="28575">
              <a:solidFill>
                <a:srgbClr val="E1251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2880" tIns="182880" rIns="182880" bIns="182880" rtlCol="0" anchor="t"/>
            <a:lstStyle/>
            <a:p>
              <a:pPr algn="l"/>
              <a:endParaRPr lang="en-US" sz="1600" dirty="0" err="1">
                <a:solidFill>
                  <a:prstClr val="white"/>
                </a:solidFill>
              </a:endParaRPr>
            </a:p>
          </p:txBody>
        </p:sp>
      </p:grpSp>
      <p:pic>
        <p:nvPicPr>
          <p:cNvPr id="8" name="Picture 7">
            <a:extLst>
              <a:ext uri="{FF2B5EF4-FFF2-40B4-BE49-F238E27FC236}">
                <a16:creationId xmlns:a16="http://schemas.microsoft.com/office/drawing/2014/main" id="{B74B5B43-A4BF-9625-581D-F7DDF96B55A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98703" y="3920339"/>
            <a:ext cx="7309738" cy="908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3268290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12825F-FB1A-E95D-34BC-BA53CB8CC4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FAQs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8A62BD-413A-7144-6494-0678685E15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66145" y="1145789"/>
            <a:ext cx="10671048" cy="4787120"/>
          </a:xfrm>
        </p:spPr>
        <p:txBody>
          <a:bodyPr/>
          <a:lstStyle/>
          <a:p>
            <a:pPr>
              <a:spcAft>
                <a:spcPts val="300"/>
              </a:spcAft>
            </a:pPr>
            <a:r>
              <a:rPr lang="en-US" sz="1400" b="1" dirty="0"/>
              <a:t>Why can’t certain accounts be deal registered?</a:t>
            </a:r>
          </a:p>
          <a:p>
            <a:pPr lvl="1"/>
            <a:r>
              <a:rPr lang="en-US" sz="1200" dirty="0"/>
              <a:t>Some accounts are blocked from deal registration for various business reasons</a:t>
            </a:r>
          </a:p>
          <a:p>
            <a:pPr lvl="1">
              <a:spcAft>
                <a:spcPts val="600"/>
              </a:spcAft>
            </a:pPr>
            <a:r>
              <a:rPr lang="en-US" sz="1200" dirty="0"/>
              <a:t>Send a note to </a:t>
            </a:r>
            <a:r>
              <a:rPr lang="en-US" sz="1200" b="1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isglbp@lenovo.com</a:t>
            </a:r>
            <a:r>
              <a:rPr lang="en-US" sz="1200" b="1" dirty="0">
                <a:solidFill>
                  <a:srgbClr val="0070C0"/>
                </a:solidFill>
              </a:rPr>
              <a:t> </a:t>
            </a:r>
            <a:r>
              <a:rPr lang="en-US" sz="1200" dirty="0"/>
              <a:t>to check</a:t>
            </a:r>
            <a:endParaRPr lang="en-US" sz="1400" dirty="0"/>
          </a:p>
          <a:p>
            <a:pPr>
              <a:spcAft>
                <a:spcPts val="300"/>
              </a:spcAft>
            </a:pPr>
            <a:r>
              <a:rPr lang="en-US" sz="1400" b="1" dirty="0"/>
              <a:t>The DR is approved but now it’s “Pending SAE”, </a:t>
            </a:r>
            <a:r>
              <a:rPr lang="en-US" sz="1400" dirty="0"/>
              <a:t>what does this mean?</a:t>
            </a:r>
          </a:p>
          <a:p>
            <a:pPr lvl="1">
              <a:spcAft>
                <a:spcPts val="600"/>
              </a:spcAft>
            </a:pPr>
            <a:r>
              <a:rPr lang="en-US" sz="1200" dirty="0"/>
              <a:t>This means that Nutanix </a:t>
            </a:r>
            <a:r>
              <a:rPr lang="en-US" sz="1200" dirty="0" err="1"/>
              <a:t>sw</a:t>
            </a:r>
            <a:r>
              <a:rPr lang="en-US" sz="1200" dirty="0"/>
              <a:t> was selected and the DR has been routed to Nutanix for their deal protection review (48-72hr SLA).</a:t>
            </a:r>
            <a:endParaRPr lang="en-US" sz="1400" dirty="0"/>
          </a:p>
          <a:p>
            <a:pPr>
              <a:spcAft>
                <a:spcPts val="300"/>
              </a:spcAft>
            </a:pPr>
            <a:r>
              <a:rPr lang="en-US" sz="1400" b="1" dirty="0"/>
              <a:t>Nutanix SW was incorrectly included </a:t>
            </a:r>
            <a:r>
              <a:rPr lang="en-US" sz="1400" dirty="0"/>
              <a:t>in the DR and now I have to wait a few extra days for that approval, how can I have it rejected?</a:t>
            </a:r>
          </a:p>
          <a:p>
            <a:pPr lvl="1"/>
            <a:r>
              <a:rPr lang="en-US" sz="1200" dirty="0"/>
              <a:t>Please send a note to </a:t>
            </a:r>
            <a:r>
              <a:rPr lang="en-US" sz="1200" b="1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isglbp@lenovo.com</a:t>
            </a:r>
            <a:endParaRPr lang="en-US" sz="1200" b="1" dirty="0">
              <a:solidFill>
                <a:srgbClr val="0070C0"/>
              </a:solidFill>
            </a:endParaRPr>
          </a:p>
          <a:p>
            <a:pPr lvl="1">
              <a:spcAft>
                <a:spcPts val="600"/>
              </a:spcAft>
            </a:pPr>
            <a:r>
              <a:rPr lang="en-US" sz="1200" b="1" dirty="0"/>
              <a:t>Note: </a:t>
            </a:r>
            <a:r>
              <a:rPr lang="en-US" sz="120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The entire DR will be rejected in Lenovo’s system</a:t>
            </a:r>
            <a:endParaRPr lang="en-US" sz="1200" dirty="0"/>
          </a:p>
          <a:p>
            <a:pPr>
              <a:spcAft>
                <a:spcPts val="300"/>
              </a:spcAft>
            </a:pPr>
            <a:r>
              <a:rPr lang="en-US" sz="1400" b="1" dirty="0"/>
              <a:t>How do I request an extension?</a:t>
            </a:r>
          </a:p>
          <a:p>
            <a:pPr lvl="1"/>
            <a:r>
              <a:rPr lang="en-US" sz="1200" dirty="0"/>
              <a:t>One extension can be requested if submitted prior to the deal reg expiring</a:t>
            </a:r>
          </a:p>
          <a:p>
            <a:pPr lvl="1"/>
            <a:r>
              <a:rPr lang="en-US" sz="1200" dirty="0"/>
              <a:t>From LPH, go to Sales -&gt; Register an ISG Deal -&gt; select My Deal Registration from the left nav bar -&gt; either perform search or look in displayed results list</a:t>
            </a:r>
          </a:p>
          <a:p>
            <a:pPr lvl="1"/>
            <a:r>
              <a:rPr lang="en-US" sz="1200" dirty="0"/>
              <a:t>Hover mouse over blue </a:t>
            </a:r>
            <a:r>
              <a:rPr lang="en-US" sz="1200" b="1" dirty="0">
                <a:solidFill>
                  <a:srgbClr val="0070C0"/>
                </a:solidFill>
              </a:rPr>
              <a:t>Action</a:t>
            </a:r>
            <a:r>
              <a:rPr lang="en-US" sz="1200" dirty="0"/>
              <a:t> button, select </a:t>
            </a:r>
            <a:r>
              <a:rPr lang="en-US" sz="1200" b="1" dirty="0">
                <a:solidFill>
                  <a:srgbClr val="0070C0"/>
                </a:solidFill>
              </a:rPr>
              <a:t>Extend</a:t>
            </a:r>
            <a:r>
              <a:rPr lang="en-US" sz="1200" dirty="0">
                <a:solidFill>
                  <a:srgbClr val="0070C0"/>
                </a:solidFill>
              </a:rPr>
              <a:t> </a:t>
            </a:r>
            <a:r>
              <a:rPr lang="en-US" sz="1200" dirty="0"/>
              <a:t>and submit</a:t>
            </a:r>
          </a:p>
          <a:p>
            <a:pPr lvl="1"/>
            <a:r>
              <a:rPr lang="en-US" sz="1200" dirty="0"/>
              <a:t>If that Action does not exist, it means the DR is not eligible for an extension</a:t>
            </a:r>
          </a:p>
          <a:p>
            <a:pPr>
              <a:spcAft>
                <a:spcPts val="300"/>
              </a:spcAft>
            </a:pPr>
            <a:r>
              <a:rPr lang="en-US" sz="1400" b="1" dirty="0"/>
              <a:t>How long is a DR extension valid for?</a:t>
            </a:r>
          </a:p>
          <a:p>
            <a:pPr lvl="1"/>
            <a:r>
              <a:rPr lang="en-US" sz="1200" dirty="0"/>
              <a:t>If approved, 30 days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A27601-B20E-8F7D-3B62-4EBBC719E6C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07E388C-C72F-2016-2769-ED41B60B3F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72623" y="934126"/>
            <a:ext cx="1609950" cy="371527"/>
          </a:xfrm>
          <a:prstGeom prst="rect">
            <a:avLst/>
          </a:prstGeom>
          <a:ln w="22225">
            <a:solidFill>
              <a:srgbClr val="0070C0"/>
            </a:solidFill>
          </a:ln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D2FF001-59E9-5320-0C9D-3F10EE7CB82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65938" y="5204928"/>
            <a:ext cx="6065522" cy="1455961"/>
          </a:xfrm>
          <a:prstGeom prst="rect">
            <a:avLst/>
          </a:prstGeom>
          <a:ln w="31750">
            <a:solidFill>
              <a:srgbClr val="E1251B"/>
            </a:solidFill>
          </a:ln>
        </p:spPr>
      </p:pic>
    </p:spTree>
    <p:extLst>
      <p:ext uri="{BB962C8B-B14F-4D97-AF65-F5344CB8AC3E}">
        <p14:creationId xmlns:p14="http://schemas.microsoft.com/office/powerpoint/2010/main" val="2750037507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755266-BD25-9546-FB51-8FA2447F6D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FAQs continued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7532BF-2423-182F-8602-B81A43DA14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50141" y="1072043"/>
            <a:ext cx="10671048" cy="1300586"/>
          </a:xfrm>
        </p:spPr>
        <p:txBody>
          <a:bodyPr/>
          <a:lstStyle/>
          <a:p>
            <a:pPr>
              <a:spcAft>
                <a:spcPts val="300"/>
              </a:spcAft>
            </a:pPr>
            <a:r>
              <a:rPr lang="en-US" sz="1600" b="1" dirty="0"/>
              <a:t>How do I change Distributors on an approved DR?</a:t>
            </a:r>
          </a:p>
          <a:p>
            <a:pPr lvl="1">
              <a:spcAft>
                <a:spcPts val="300"/>
              </a:spcAft>
            </a:pPr>
            <a:r>
              <a:rPr lang="en-US" sz="1400" dirty="0"/>
              <a:t>From LPH, navigate to Sales -&gt; Register an ISG Deal -&gt; select My Deal Registration from the left nav bar -&gt; either perform search or look in displayed results list</a:t>
            </a:r>
          </a:p>
          <a:p>
            <a:pPr lvl="1">
              <a:spcAft>
                <a:spcPts val="300"/>
              </a:spcAft>
            </a:pPr>
            <a:r>
              <a:rPr lang="en-US" sz="1400" dirty="0"/>
              <a:t>Hover mouse over blue </a:t>
            </a:r>
            <a:r>
              <a:rPr lang="en-US" sz="1400" b="1" dirty="0">
                <a:solidFill>
                  <a:srgbClr val="0070C0"/>
                </a:solidFill>
              </a:rPr>
              <a:t>Action</a:t>
            </a:r>
            <a:r>
              <a:rPr lang="en-US" sz="1400" dirty="0"/>
              <a:t> button, select </a:t>
            </a:r>
            <a:r>
              <a:rPr lang="en-US" sz="1400" b="1" dirty="0">
                <a:solidFill>
                  <a:srgbClr val="0070C0"/>
                </a:solidFill>
              </a:rPr>
              <a:t>Change Distributor </a:t>
            </a:r>
            <a:r>
              <a:rPr lang="en-US" sz="1400" dirty="0"/>
              <a:t>and submit</a:t>
            </a:r>
          </a:p>
          <a:p>
            <a:pPr lvl="1">
              <a:spcAft>
                <a:spcPts val="300"/>
              </a:spcAft>
            </a:pPr>
            <a:r>
              <a:rPr lang="en-US" sz="1400" b="1" dirty="0"/>
              <a:t>Note: </a:t>
            </a:r>
            <a:r>
              <a:rPr lang="en-US" sz="1400" dirty="0"/>
              <a:t>you may not add additional Distributors to a US deal reg, you can only change (remove &amp; replace)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0B2D31-3F2B-5966-60B0-4B1A15AF31D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7</a:t>
            </a:fld>
            <a:endParaRPr lang="en-US" dirty="0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7A76DFAC-E428-BB2B-589C-AEB2E0A5D271}"/>
              </a:ext>
            </a:extLst>
          </p:cNvPr>
          <p:cNvGrpSpPr/>
          <p:nvPr/>
        </p:nvGrpSpPr>
        <p:grpSpPr>
          <a:xfrm>
            <a:off x="220315" y="2852060"/>
            <a:ext cx="11748193" cy="3831800"/>
            <a:chOff x="58324" y="2852060"/>
            <a:chExt cx="11748193" cy="3831800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C8C72E6C-AD18-B3BC-36FC-A5EF9DC10D0F}"/>
                </a:ext>
              </a:extLst>
            </p:cNvPr>
            <p:cNvGrpSpPr/>
            <p:nvPr/>
          </p:nvGrpSpPr>
          <p:grpSpPr>
            <a:xfrm>
              <a:off x="5490785" y="5764752"/>
              <a:ext cx="5124487" cy="919108"/>
              <a:chOff x="5490785" y="5764752"/>
              <a:chExt cx="5124487" cy="919108"/>
            </a:xfrm>
          </p:grpSpPr>
          <p:pic>
            <p:nvPicPr>
              <p:cNvPr id="6" name="Picture 5">
                <a:extLst>
                  <a:ext uri="{FF2B5EF4-FFF2-40B4-BE49-F238E27FC236}">
                    <a16:creationId xmlns:a16="http://schemas.microsoft.com/office/drawing/2014/main" id="{89BF3D7B-5F29-44DD-6F08-860F44074B4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5490785" y="5764752"/>
                <a:ext cx="5124487" cy="676514"/>
              </a:xfrm>
              <a:prstGeom prst="rect">
                <a:avLst/>
              </a:prstGeom>
              <a:ln>
                <a:solidFill>
                  <a:srgbClr val="0070C0"/>
                </a:solidFill>
              </a:ln>
            </p:spPr>
          </p:pic>
          <p:grpSp>
            <p:nvGrpSpPr>
              <p:cNvPr id="7" name="Group 6">
                <a:extLst>
                  <a:ext uri="{FF2B5EF4-FFF2-40B4-BE49-F238E27FC236}">
                    <a16:creationId xmlns:a16="http://schemas.microsoft.com/office/drawing/2014/main" id="{36435FC1-E075-EA9D-4E3A-C5378C24EDE2}"/>
                  </a:ext>
                </a:extLst>
              </p:cNvPr>
              <p:cNvGrpSpPr/>
              <p:nvPr/>
            </p:nvGrpSpPr>
            <p:grpSpPr>
              <a:xfrm>
                <a:off x="5781567" y="6399997"/>
                <a:ext cx="1943283" cy="283863"/>
                <a:chOff x="6659481" y="1915077"/>
                <a:chExt cx="2810267" cy="523948"/>
              </a:xfrm>
            </p:grpSpPr>
            <p:pic>
              <p:nvPicPr>
                <p:cNvPr id="8" name="Picture 7">
                  <a:extLst>
                    <a:ext uri="{FF2B5EF4-FFF2-40B4-BE49-F238E27FC236}">
                      <a16:creationId xmlns:a16="http://schemas.microsoft.com/office/drawing/2014/main" id="{4C297AC6-A983-8F1A-71A1-008E267C87E9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6659481" y="1915077"/>
                  <a:ext cx="2810267" cy="523948"/>
                </a:xfrm>
                <a:prstGeom prst="rect">
                  <a:avLst/>
                </a:prstGeom>
                <a:ln>
                  <a:solidFill>
                    <a:srgbClr val="0070C0"/>
                  </a:solidFill>
                </a:ln>
              </p:spPr>
            </p:pic>
            <p:sp>
              <p:nvSpPr>
                <p:cNvPr id="9" name="Rectangle 8">
                  <a:extLst>
                    <a:ext uri="{FF2B5EF4-FFF2-40B4-BE49-F238E27FC236}">
                      <a16:creationId xmlns:a16="http://schemas.microsoft.com/office/drawing/2014/main" id="{73481AB4-1AAA-B7E4-6E7A-F52008A3629B}"/>
                    </a:ext>
                  </a:extLst>
                </p:cNvPr>
                <p:cNvSpPr/>
                <p:nvPr/>
              </p:nvSpPr>
              <p:spPr>
                <a:xfrm>
                  <a:off x="6730739" y="2094945"/>
                  <a:ext cx="1140642" cy="214460"/>
                </a:xfrm>
                <a:prstGeom prst="rect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182880" tIns="182880" rIns="182880" bIns="182880" rtlCol="0" anchor="t"/>
                <a:lstStyle/>
                <a:p>
                  <a:pPr algn="l"/>
                  <a:endParaRPr lang="en-US" sz="1600" dirty="0" err="1">
                    <a:solidFill>
                      <a:prstClr val="white"/>
                    </a:solidFill>
                  </a:endParaRPr>
                </a:p>
              </p:txBody>
            </p:sp>
          </p:grp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8E0D2808-943D-8A12-BECE-55E3A59B7C30}"/>
                </a:ext>
              </a:extLst>
            </p:cNvPr>
            <p:cNvGrpSpPr/>
            <p:nvPr/>
          </p:nvGrpSpPr>
          <p:grpSpPr>
            <a:xfrm>
              <a:off x="58324" y="2852060"/>
              <a:ext cx="4625750" cy="1722353"/>
              <a:chOff x="58324" y="2852060"/>
              <a:chExt cx="4625750" cy="1722353"/>
            </a:xfrm>
          </p:grpSpPr>
          <p:pic>
            <p:nvPicPr>
              <p:cNvPr id="11" name="Picture 10">
                <a:extLst>
                  <a:ext uri="{FF2B5EF4-FFF2-40B4-BE49-F238E27FC236}">
                    <a16:creationId xmlns:a16="http://schemas.microsoft.com/office/drawing/2014/main" id="{1E624D03-F87E-D1E6-1C13-2CA7CF8984A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8324" y="2852060"/>
                <a:ext cx="4625750" cy="1722353"/>
              </a:xfrm>
              <a:prstGeom prst="rect">
                <a:avLst/>
              </a:prstGeom>
              <a:ln w="31750">
                <a:solidFill>
                  <a:srgbClr val="0070C0"/>
                </a:solidFill>
              </a:ln>
            </p:spPr>
          </p:pic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BE277723-A8B2-B840-038A-C2AF3B6BB91C}"/>
                  </a:ext>
                </a:extLst>
              </p:cNvPr>
              <p:cNvSpPr/>
              <p:nvPr/>
            </p:nvSpPr>
            <p:spPr>
              <a:xfrm>
                <a:off x="476576" y="3923878"/>
                <a:ext cx="1173115" cy="200858"/>
              </a:xfrm>
              <a:prstGeom prst="rect">
                <a:avLst/>
              </a:prstGeom>
              <a:noFill/>
              <a:ln w="28575">
                <a:solidFill>
                  <a:srgbClr val="E1251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182880" tIns="182880" rIns="182880" bIns="182880" rtlCol="0" anchor="t"/>
              <a:lstStyle/>
              <a:p>
                <a:pPr algn="l"/>
                <a:endParaRPr lang="en-US" sz="1600" dirty="0" err="1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A557413D-2FF8-5887-6E59-8451C6CC57F3}"/>
                </a:ext>
              </a:extLst>
            </p:cNvPr>
            <p:cNvGrpSpPr/>
            <p:nvPr/>
          </p:nvGrpSpPr>
          <p:grpSpPr>
            <a:xfrm>
              <a:off x="4808438" y="2852060"/>
              <a:ext cx="6998079" cy="2842467"/>
              <a:chOff x="4808438" y="2852060"/>
              <a:chExt cx="6861091" cy="2603621"/>
            </a:xfrm>
          </p:grpSpPr>
          <p:pic>
            <p:nvPicPr>
              <p:cNvPr id="14" name="Picture 13">
                <a:extLst>
                  <a:ext uri="{FF2B5EF4-FFF2-40B4-BE49-F238E27FC236}">
                    <a16:creationId xmlns:a16="http://schemas.microsoft.com/office/drawing/2014/main" id="{A3267134-F719-C0F7-6ABD-6BE68D46FDF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808438" y="2852060"/>
                <a:ext cx="6861091" cy="2603621"/>
              </a:xfrm>
              <a:prstGeom prst="rect">
                <a:avLst/>
              </a:prstGeom>
              <a:ln w="31750">
                <a:solidFill>
                  <a:srgbClr val="0070C0"/>
                </a:solidFill>
              </a:ln>
            </p:spPr>
          </p:pic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B906980F-9AF0-C950-D6BB-56F57434EABE}"/>
                  </a:ext>
                </a:extLst>
              </p:cNvPr>
              <p:cNvSpPr/>
              <p:nvPr/>
            </p:nvSpPr>
            <p:spPr>
              <a:xfrm>
                <a:off x="4808438" y="3816545"/>
                <a:ext cx="682347" cy="126190"/>
              </a:xfrm>
              <a:prstGeom prst="rect">
                <a:avLst/>
              </a:prstGeom>
              <a:noFill/>
              <a:ln w="28575">
                <a:solidFill>
                  <a:srgbClr val="E1251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182880" tIns="182880" rIns="182880" bIns="182880" rtlCol="0" anchor="t"/>
              <a:lstStyle/>
              <a:p>
                <a:pPr algn="l"/>
                <a:endParaRPr lang="en-US" sz="1600" dirty="0" err="1">
                  <a:solidFill>
                    <a:prstClr val="white"/>
                  </a:solidFill>
                </a:endParaRPr>
              </a:p>
            </p:txBody>
          </p: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1D28E504-CF78-75D6-E06E-AEE3A0250DB6}"/>
                  </a:ext>
                </a:extLst>
              </p:cNvPr>
              <p:cNvSpPr/>
              <p:nvPr/>
            </p:nvSpPr>
            <p:spPr>
              <a:xfrm>
                <a:off x="5663699" y="3306451"/>
                <a:ext cx="5643398" cy="245097"/>
              </a:xfrm>
              <a:prstGeom prst="rect">
                <a:avLst/>
              </a:prstGeom>
              <a:noFill/>
              <a:ln w="28575">
                <a:solidFill>
                  <a:srgbClr val="E1251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182880" tIns="182880" rIns="182880" bIns="182880" rtlCol="0" anchor="t"/>
              <a:lstStyle/>
              <a:p>
                <a:pPr algn="l"/>
                <a:endParaRPr lang="en-US" sz="1600" dirty="0" err="1">
                  <a:solidFill>
                    <a:prstClr val="white"/>
                  </a:solidFill>
                </a:endParaRPr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0986D4BA-3847-03D9-8117-D5F640C6872C}"/>
                  </a:ext>
                </a:extLst>
              </p:cNvPr>
              <p:cNvSpPr/>
              <p:nvPr/>
            </p:nvSpPr>
            <p:spPr>
              <a:xfrm>
                <a:off x="5663699" y="5197939"/>
                <a:ext cx="5643398" cy="221548"/>
              </a:xfrm>
              <a:prstGeom prst="rect">
                <a:avLst/>
              </a:prstGeom>
              <a:noFill/>
              <a:ln w="28575">
                <a:solidFill>
                  <a:srgbClr val="E1251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182880" tIns="182880" rIns="182880" bIns="182880" rtlCol="0" anchor="t"/>
              <a:lstStyle/>
              <a:p>
                <a:pPr algn="l"/>
                <a:endParaRPr lang="en-US" sz="1600" dirty="0" err="1">
                  <a:solidFill>
                    <a:prstClr val="white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839583255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CE5E1B-B9D2-5CFB-D21C-D0E8DC24CA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0EDDA4-1F4B-1145-836A-5B212473D27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489460" y="2100730"/>
            <a:ext cx="5209905" cy="595335"/>
          </a:xfrm>
        </p:spPr>
        <p:txBody>
          <a:bodyPr/>
          <a:lstStyle/>
          <a:p>
            <a:pPr marL="0" indent="0" algn="ctr">
              <a:buNone/>
            </a:pPr>
            <a:r>
              <a:rPr lang="en-US" sz="4000" b="1" dirty="0">
                <a:hlinkClick r:id="rId2"/>
              </a:rPr>
              <a:t>isglbp@lenovo.com</a:t>
            </a:r>
            <a:endParaRPr lang="en-US" sz="4000" b="1" dirty="0"/>
          </a:p>
          <a:p>
            <a:pPr marL="0" indent="0" algn="ctr">
              <a:buNone/>
            </a:pPr>
            <a:endParaRPr lang="en-US" sz="4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E9FEC5-FCD7-601C-BF65-6AB56D54132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9535978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03F246E-B4CD-41FC-AC06-76EDD8AEE57D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0885117" y="6874927"/>
            <a:ext cx="1303707" cy="183489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US" sz="800" dirty="0">
                <a:solidFill>
                  <a:srgbClr val="E6E6E6"/>
                </a:solidFill>
              </a:rPr>
              <a:t>Thanks</a:t>
            </a:r>
          </a:p>
        </p:txBody>
      </p:sp>
    </p:spTree>
    <p:extLst>
      <p:ext uri="{BB962C8B-B14F-4D97-AF65-F5344CB8AC3E}">
        <p14:creationId xmlns:p14="http://schemas.microsoft.com/office/powerpoint/2010/main" val="4273511970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Lenovo Master">
  <a:themeElements>
    <a:clrScheme name="OneLenovo">
      <a:dk1>
        <a:srgbClr val="000000"/>
      </a:dk1>
      <a:lt1>
        <a:sysClr val="window" lastClr="FFFFFF"/>
      </a:lt1>
      <a:dk2>
        <a:srgbClr val="F26A52"/>
      </a:dk2>
      <a:lt2>
        <a:srgbClr val="4E444E"/>
      </a:lt2>
      <a:accent1>
        <a:srgbClr val="E1251B"/>
      </a:accent1>
      <a:accent2>
        <a:srgbClr val="871C23"/>
      </a:accent2>
      <a:accent3>
        <a:srgbClr val="D9C1D8"/>
      </a:accent3>
      <a:accent4>
        <a:srgbClr val="4D144A"/>
      </a:accent4>
      <a:accent5>
        <a:srgbClr val="C9D0F0"/>
      </a:accent5>
      <a:accent6>
        <a:srgbClr val="11184F"/>
      </a:accent6>
      <a:hlink>
        <a:srgbClr val="3046AD"/>
      </a:hlink>
      <a:folHlink>
        <a:srgbClr val="3046AD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B8252E"/>
        </a:solidFill>
        <a:ln>
          <a:noFill/>
        </a:ln>
      </a:spPr>
      <a:bodyPr lIns="182880" tIns="182880" rIns="182880" bIns="182880" rtlCol="0" anchor="t"/>
      <a:lstStyle>
        <a:defPPr algn="l">
          <a:defRPr sz="1600" dirty="0" err="1">
            <a:solidFill>
              <a:prstClr val="white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  <a:miter lim="800000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 algn="l">
          <a:defRPr sz="1800" dirty="0" err="1" smtClean="0">
            <a:latin typeface="Arial" pitchFamily="34" charset="0"/>
            <a:cs typeface="Arial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Lenovo-16x9_Lite_Aug2023" id="{D60664D5-CD2A-4921-B56D-B9F6F0A2A354}" vid="{F190E6AB-3A76-4CE5-AB8D-DDABFF40667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3E812CF3EC7F140B09EE1121973AC14" ma:contentTypeVersion="5" ma:contentTypeDescription="Create a new document." ma:contentTypeScope="" ma:versionID="5c9497880cdbd8c1c3b7c7336b7302fa">
  <xsd:schema xmlns:xsd="http://www.w3.org/2001/XMLSchema" xmlns:xs="http://www.w3.org/2001/XMLSchema" xmlns:p="http://schemas.microsoft.com/office/2006/metadata/properties" xmlns:ns2="d33d2c00-943c-4bdc-b67d-1185aac21e0a" xmlns:ns3="2e7a5062-089e-4eb1-b1e8-6242cebc4ba1" targetNamespace="http://schemas.microsoft.com/office/2006/metadata/properties" ma:root="true" ma:fieldsID="776318e3addcc980f8a485a83451c2a0" ns2:_="" ns3:_="">
    <xsd:import namespace="d33d2c00-943c-4bdc-b67d-1185aac21e0a"/>
    <xsd:import namespace="2e7a5062-089e-4eb1-b1e8-6242cebc4ba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33d2c00-943c-4bdc-b67d-1185aac21e0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e7a5062-089e-4eb1-b1e8-6242cebc4ba1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C6CFE95-771C-4802-B140-C778003BEB93}">
  <ds:schemaRefs>
    <ds:schemaRef ds:uri="http://schemas.microsoft.com/office/2006/metadata/properties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schemas.microsoft.com/sharepoint/v3"/>
    <ds:schemaRef ds:uri="http://purl.org/dc/terms/"/>
    <ds:schemaRef ds:uri="http://purl.org/dc/elements/1.1/"/>
    <ds:schemaRef ds:uri="b888f069-4316-4301-b40e-a42e2759f60d"/>
    <ds:schemaRef ds:uri="fbc213cb-2322-46ee-a57c-56e573321373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9177F4AA-1638-4FFC-8CD0-B6BBACAE180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805520E-B9C7-4093-8B6F-6D7725B2BAD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33d2c00-943c-4bdc-b67d-1185aac21e0a"/>
    <ds:schemaRef ds:uri="2e7a5062-089e-4eb1-b1e8-6242cebc4ba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Lenovo-16x9_Lite_Aug2023</Template>
  <TotalTime>61</TotalTime>
  <Words>836</Words>
  <Application>Microsoft Office PowerPoint</Application>
  <PresentationFormat>Custom</PresentationFormat>
  <Paragraphs>71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Lenovo Master</vt:lpstr>
      <vt:lpstr>ISG Deal Registration FAQ</vt:lpstr>
      <vt:lpstr>Lenovo ISG Deal Registration</vt:lpstr>
      <vt:lpstr>ISG Deal Reg (DR) Basics</vt:lpstr>
      <vt:lpstr>ISG Deal Reg Timeline – Existing End Customer account</vt:lpstr>
      <vt:lpstr>ISG Deal Reg Timeline – New End Customer account</vt:lpstr>
      <vt:lpstr>Additional FAQs</vt:lpstr>
      <vt:lpstr>Additional FAQs continued</vt:lpstr>
      <vt:lpstr>Questions?</vt:lpstr>
      <vt:lpstr>Thanks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Lenovo lite presentation template</dc:title>
  <dc:creator>Stephanie N Casmer</dc:creator>
  <cp:lastModifiedBy>Warner-Duncan, Zhane</cp:lastModifiedBy>
  <cp:revision>11</cp:revision>
  <dcterms:created xsi:type="dcterms:W3CDTF">2023-10-10T17:57:58Z</dcterms:created>
  <dcterms:modified xsi:type="dcterms:W3CDTF">2024-04-03T15:18:42Z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0x01010093E812CF3EC7F140B09EE1121973AC14</vt:lpwstr>
  </property>
</Properties>
</file>