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6" r:id="rId2"/>
    <p:sldId id="292" r:id="rId3"/>
    <p:sldId id="278" r:id="rId4"/>
    <p:sldId id="280" r:id="rId5"/>
    <p:sldId id="281" r:id="rId6"/>
    <p:sldId id="282" r:id="rId7"/>
    <p:sldId id="283" r:id="rId8"/>
    <p:sldId id="284" r:id="rId9"/>
    <p:sldId id="285" r:id="rId10"/>
    <p:sldId id="28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CAB"/>
    <a:srgbClr val="9F3224"/>
    <a:srgbClr val="F26E21"/>
    <a:srgbClr val="666F7A"/>
    <a:srgbClr val="8C8D8E"/>
    <a:srgbClr val="EF4327"/>
    <a:srgbClr val="F20A21"/>
    <a:srgbClr val="EE4327"/>
    <a:srgbClr val="55BAE9"/>
    <a:srgbClr val="7BB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2"/>
    <p:restoredTop sz="93409"/>
  </p:normalViewPr>
  <p:slideViewPr>
    <p:cSldViewPr snapToGrid="0" snapToObjects="1">
      <p:cViewPr varScale="1">
        <p:scale>
          <a:sx n="122" d="100"/>
          <a:sy n="122" d="100"/>
        </p:scale>
        <p:origin x="8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9591F-A9FF-2B44-AD9A-EF95B0CC5A52}" type="datetimeFigureOut">
              <a:rPr lang="en-US" smtClean="0"/>
              <a:t>12/10/18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58E13-E2B3-BD4A-A957-09F8399BDC96}" type="slidenum">
              <a:rPr lang="en-US" smtClean="0"/>
              <a:t>‹#›</a:t>
            </a:fld>
            <a:endParaRPr lang="en-US"/>
          </a:p>
        </p:txBody>
      </p:sp>
    </p:spTree>
    <p:extLst>
      <p:ext uri="{BB962C8B-B14F-4D97-AF65-F5344CB8AC3E}">
        <p14:creationId xmlns:p14="http://schemas.microsoft.com/office/powerpoint/2010/main" val="202356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3FC6A6-9CF7-F748-A8D8-D6E7226C24FD}"/>
              </a:ext>
            </a:extLst>
          </p:cNvPr>
          <p:cNvPicPr>
            <a:picLocks noChangeAspect="1"/>
          </p:cNvPicPr>
          <p:nvPr userDrawn="1"/>
        </p:nvPicPr>
        <p:blipFill rotWithShape="1">
          <a:blip r:embed="rId2"/>
          <a:srcRect l="1078"/>
          <a:stretch/>
        </p:blipFill>
        <p:spPr>
          <a:xfrm>
            <a:off x="0" y="-4158"/>
            <a:ext cx="12199392" cy="6936972"/>
          </a:xfrm>
          <a:prstGeom prst="rect">
            <a:avLst/>
          </a:prstGeom>
        </p:spPr>
      </p:pic>
      <p:cxnSp>
        <p:nvCxnSpPr>
          <p:cNvPr id="9" name="Straight Connector 8">
            <a:extLst>
              <a:ext uri="{FF2B5EF4-FFF2-40B4-BE49-F238E27FC236}">
                <a16:creationId xmlns:a16="http://schemas.microsoft.com/office/drawing/2014/main" id="{096AFC2B-B2E1-8148-BDA5-F6BE2407AF01}"/>
              </a:ext>
            </a:extLst>
          </p:cNvPr>
          <p:cNvCxnSpPr>
            <a:cxnSpLocks/>
          </p:cNvCxnSpPr>
          <p:nvPr userDrawn="1"/>
        </p:nvCxnSpPr>
        <p:spPr>
          <a:xfrm>
            <a:off x="6616583" y="4926839"/>
            <a:ext cx="17077" cy="1075853"/>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9D8873-3D8A-2540-A206-C8A5622F51EB}"/>
              </a:ext>
            </a:extLst>
          </p:cNvPr>
          <p:cNvCxnSpPr>
            <a:cxnSpLocks/>
          </p:cNvCxnSpPr>
          <p:nvPr userDrawn="1"/>
        </p:nvCxnSpPr>
        <p:spPr>
          <a:xfrm>
            <a:off x="3233057" y="5464765"/>
            <a:ext cx="2440156" cy="0"/>
          </a:xfrm>
          <a:prstGeom prst="line">
            <a:avLst/>
          </a:prstGeom>
          <a:ln w="22225">
            <a:solidFill>
              <a:srgbClr val="F26E2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CE04C88-2282-7E47-9F00-FE923A368369}"/>
              </a:ext>
            </a:extLst>
          </p:cNvPr>
          <p:cNvCxnSpPr>
            <a:cxnSpLocks/>
          </p:cNvCxnSpPr>
          <p:nvPr userDrawn="1"/>
        </p:nvCxnSpPr>
        <p:spPr>
          <a:xfrm>
            <a:off x="0" y="5464535"/>
            <a:ext cx="3233057" cy="0"/>
          </a:xfrm>
          <a:prstGeom prst="line">
            <a:avLst/>
          </a:prstGeom>
          <a:ln w="22225">
            <a:solidFill>
              <a:srgbClr val="F26E2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C4CB2-4780-E84F-BBA8-62BA3989A26C}"/>
              </a:ext>
            </a:extLst>
          </p:cNvPr>
          <p:cNvCxnSpPr>
            <a:cxnSpLocks/>
          </p:cNvCxnSpPr>
          <p:nvPr userDrawn="1"/>
        </p:nvCxnSpPr>
        <p:spPr>
          <a:xfrm>
            <a:off x="5673213" y="5464535"/>
            <a:ext cx="96044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A098502-0919-3B4D-B776-DF47158D6291}"/>
              </a:ext>
            </a:extLst>
          </p:cNvPr>
          <p:cNvSpPr>
            <a:spLocks noGrp="1"/>
          </p:cNvSpPr>
          <p:nvPr>
            <p:ph type="ctrTitle"/>
          </p:nvPr>
        </p:nvSpPr>
        <p:spPr>
          <a:xfrm>
            <a:off x="725795" y="1122363"/>
            <a:ext cx="7028212" cy="1381125"/>
          </a:xfrm>
        </p:spPr>
        <p:txBody>
          <a:bodyPr anchor="b">
            <a:normAutofit/>
          </a:bodyPr>
          <a:lstStyle>
            <a:lvl1pPr algn="l">
              <a:defRPr sz="40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BFB708F9-6C66-934C-9F64-B8B2D5DA0B20}"/>
              </a:ext>
            </a:extLst>
          </p:cNvPr>
          <p:cNvSpPr>
            <a:spLocks noGrp="1"/>
          </p:cNvSpPr>
          <p:nvPr>
            <p:ph type="subTitle" idx="1"/>
          </p:nvPr>
        </p:nvSpPr>
        <p:spPr>
          <a:xfrm>
            <a:off x="725795" y="2809959"/>
            <a:ext cx="9144000" cy="1655762"/>
          </a:xfrm>
          <a:prstGeom prst="rect">
            <a:avLst/>
          </a:prstGeom>
        </p:spPr>
        <p:txBody>
          <a:bodyPr/>
          <a:lstStyle>
            <a:lvl1pPr marL="0" indent="0" algn="l">
              <a:buNone/>
              <a:defRPr sz="24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F4CAB522-0951-8F41-8D12-B965E3EBBB1C}"/>
              </a:ext>
            </a:extLst>
          </p:cNvPr>
          <p:cNvSpPr>
            <a:spLocks noGrp="1"/>
          </p:cNvSpPr>
          <p:nvPr>
            <p:ph type="body" sz="quarter" idx="13" hasCustomPrompt="1"/>
          </p:nvPr>
        </p:nvSpPr>
        <p:spPr>
          <a:xfrm>
            <a:off x="6814456" y="4945470"/>
            <a:ext cx="5377543" cy="1203187"/>
          </a:xfrm>
          <a:prstGeom prst="rect">
            <a:avLst/>
          </a:prstGeom>
        </p:spPr>
        <p:txBody>
          <a:bodyPr/>
          <a:lstStyle>
            <a:lvl1pPr marL="0" indent="0">
              <a:buNone/>
              <a:defRPr sz="18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stStyle>
          <a:p>
            <a:pPr lvl="0"/>
            <a:r>
              <a:rPr lang="en-US" dirty="0"/>
              <a:t>Presenter details</a:t>
            </a:r>
          </a:p>
          <a:p>
            <a:pPr lvl="0"/>
            <a:r>
              <a:rPr lang="en-US" dirty="0"/>
              <a:t>Team Name</a:t>
            </a:r>
          </a:p>
          <a:p>
            <a:pPr lvl="0"/>
            <a:r>
              <a:rPr lang="en-US" dirty="0"/>
              <a:t>Day/Month/Year</a:t>
            </a:r>
          </a:p>
        </p:txBody>
      </p:sp>
    </p:spTree>
    <p:extLst>
      <p:ext uri="{BB962C8B-B14F-4D97-AF65-F5344CB8AC3E}">
        <p14:creationId xmlns:p14="http://schemas.microsoft.com/office/powerpoint/2010/main" val="420981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py and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25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dirty="0"/>
              <a:t>Slide title line one </a:t>
            </a:r>
            <a:br>
              <a:rPr lang="en-US" dirty="0"/>
            </a:br>
            <a:r>
              <a:rPr lang="en-US" dirty="0"/>
              <a:t>slide title line two</a:t>
            </a:r>
            <a:br>
              <a:rPr lang="en-US" dirty="0"/>
            </a:br>
            <a:r>
              <a:rPr lang="en-US" dirty="0"/>
              <a:t>slide title line three</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cxnSp>
        <p:nvCxnSpPr>
          <p:cNvPr id="26" name="Straight Connector 25">
            <a:extLst>
              <a:ext uri="{FF2B5EF4-FFF2-40B4-BE49-F238E27FC236}">
                <a16:creationId xmlns:a16="http://schemas.microsoft.com/office/drawing/2014/main" id="{87802523-B15F-C542-A8D9-E178BC4D8933}"/>
              </a:ext>
            </a:extLst>
          </p:cNvPr>
          <p:cNvCxnSpPr/>
          <p:nvPr userDrawn="1"/>
        </p:nvCxnSpPr>
        <p:spPr>
          <a:xfrm>
            <a:off x="838200" y="2915728"/>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13">
            <a:extLst>
              <a:ext uri="{FF2B5EF4-FFF2-40B4-BE49-F238E27FC236}">
                <a16:creationId xmlns:a16="http://schemas.microsoft.com/office/drawing/2014/main" id="{09C179A8-F568-A749-8329-9B5C50BBA96B}"/>
              </a:ext>
            </a:extLst>
          </p:cNvPr>
          <p:cNvSpPr>
            <a:spLocks noGrp="1"/>
          </p:cNvSpPr>
          <p:nvPr>
            <p:ph type="body" sz="quarter" idx="14" hasCustomPrompt="1"/>
          </p:nvPr>
        </p:nvSpPr>
        <p:spPr>
          <a:xfrm>
            <a:off x="838201" y="2019301"/>
            <a:ext cx="10515600" cy="8964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set as  Source Sans 16pt</a:t>
            </a:r>
          </a:p>
        </p:txBody>
      </p:sp>
      <p:sp>
        <p:nvSpPr>
          <p:cNvPr id="6" name="Content Placeholder 5">
            <a:extLst>
              <a:ext uri="{FF2B5EF4-FFF2-40B4-BE49-F238E27FC236}">
                <a16:creationId xmlns:a16="http://schemas.microsoft.com/office/drawing/2014/main" id="{D8F1D001-A96B-4447-B7D4-5407464C09E8}"/>
              </a:ext>
            </a:extLst>
          </p:cNvPr>
          <p:cNvSpPr>
            <a:spLocks noGrp="1"/>
          </p:cNvSpPr>
          <p:nvPr>
            <p:ph sz="quarter" idx="15" hasCustomPrompt="1"/>
          </p:nvPr>
        </p:nvSpPr>
        <p:spPr>
          <a:xfrm>
            <a:off x="838200" y="3122613"/>
            <a:ext cx="5313363"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dirty="0"/>
              <a:t>Copy Bullet one - Source Sans 16pt</a:t>
            </a:r>
          </a:p>
          <a:p>
            <a:pPr lvl="0"/>
            <a:r>
              <a:rPr lang="en-US" dirty="0"/>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dirty="0"/>
          </a:p>
          <a:p>
            <a:pPr lvl="0"/>
            <a:endParaRPr lang="en-US" dirty="0"/>
          </a:p>
          <a:p>
            <a:pPr lvl="0"/>
            <a:endParaRPr lang="en-US" dirty="0"/>
          </a:p>
        </p:txBody>
      </p:sp>
      <p:cxnSp>
        <p:nvCxnSpPr>
          <p:cNvPr id="14" name="Straight Connector 13">
            <a:extLst>
              <a:ext uri="{FF2B5EF4-FFF2-40B4-BE49-F238E27FC236}">
                <a16:creationId xmlns:a16="http://schemas.microsoft.com/office/drawing/2014/main" id="{E48DBA97-241F-0842-AC01-9307FBDD3AAA}"/>
              </a:ext>
            </a:extLst>
          </p:cNvPr>
          <p:cNvCxnSpPr/>
          <p:nvPr userDrawn="1"/>
        </p:nvCxnSpPr>
        <p:spPr>
          <a:xfrm>
            <a:off x="838200" y="1691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B5D0525-ECD6-EB4A-8BB7-8AD38F562578}"/>
              </a:ext>
            </a:extLst>
          </p:cNvPr>
          <p:cNvGrpSpPr/>
          <p:nvPr userDrawn="1"/>
        </p:nvGrpSpPr>
        <p:grpSpPr>
          <a:xfrm>
            <a:off x="8153401" y="444754"/>
            <a:ext cx="3611878" cy="1374370"/>
            <a:chOff x="8153401" y="444754"/>
            <a:chExt cx="3611878" cy="1374370"/>
          </a:xfrm>
        </p:grpSpPr>
        <p:pic>
          <p:nvPicPr>
            <p:cNvPr id="16" name="Picture 12">
              <a:extLst>
                <a:ext uri="{FF2B5EF4-FFF2-40B4-BE49-F238E27FC236}">
                  <a16:creationId xmlns:a16="http://schemas.microsoft.com/office/drawing/2014/main" id="{2D30EC8C-1756-C242-B387-B1CE69EE1B9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a:extLst>
                <a:ext uri="{FF2B5EF4-FFF2-40B4-BE49-F238E27FC236}">
                  <a16:creationId xmlns:a16="http://schemas.microsoft.com/office/drawing/2014/main" id="{D02A32C6-65D7-334D-AC79-C6109AC0724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517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bullets only">
    <p:spTree>
      <p:nvGrpSpPr>
        <p:cNvPr id="1" name=""/>
        <p:cNvGrpSpPr/>
        <p:nvPr/>
      </p:nvGrpSpPr>
      <p:grpSpPr>
        <a:xfrm>
          <a:off x="0" y="0"/>
          <a:ext cx="0" cy="0"/>
          <a:chOff x="0" y="0"/>
          <a:chExt cx="0" cy="0"/>
        </a:xfrm>
      </p:grpSpPr>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cxnSp>
        <p:nvCxnSpPr>
          <p:cNvPr id="26" name="Straight Connector 25">
            <a:extLst>
              <a:ext uri="{FF2B5EF4-FFF2-40B4-BE49-F238E27FC236}">
                <a16:creationId xmlns:a16="http://schemas.microsoft.com/office/drawing/2014/main" id="{87802523-B15F-C542-A8D9-E178BC4D8933}"/>
              </a:ext>
            </a:extLst>
          </p:cNvPr>
          <p:cNvCxnSpPr/>
          <p:nvPr userDrawn="1"/>
        </p:nvCxnSpPr>
        <p:spPr>
          <a:xfrm>
            <a:off x="838200" y="1693319"/>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14" name="Content Placeholder 5">
            <a:extLst>
              <a:ext uri="{FF2B5EF4-FFF2-40B4-BE49-F238E27FC236}">
                <a16:creationId xmlns:a16="http://schemas.microsoft.com/office/drawing/2014/main" id="{39EBA314-2F1A-6649-8960-4EAE88BA2201}"/>
              </a:ext>
            </a:extLst>
          </p:cNvPr>
          <p:cNvSpPr>
            <a:spLocks noGrp="1"/>
          </p:cNvSpPr>
          <p:nvPr>
            <p:ph sz="quarter" idx="15" hasCustomPrompt="1"/>
          </p:nvPr>
        </p:nvSpPr>
        <p:spPr>
          <a:xfrm>
            <a:off x="838200" y="2425565"/>
            <a:ext cx="5313363" cy="279889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dirty="0"/>
              <a:t>Copy Bullet one - Source Sans 16pt</a:t>
            </a:r>
          </a:p>
          <a:p>
            <a:pPr lvl="0"/>
            <a:r>
              <a:rPr lang="en-US" dirty="0"/>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dirty="0"/>
          </a:p>
          <a:p>
            <a:pPr lvl="0"/>
            <a:endParaRPr lang="en-US" dirty="0"/>
          </a:p>
          <a:p>
            <a:pPr lvl="0"/>
            <a:endParaRPr lang="en-US" dirty="0"/>
          </a:p>
        </p:txBody>
      </p:sp>
      <p:sp>
        <p:nvSpPr>
          <p:cNvPr id="19" name="Title 1">
            <a:extLst>
              <a:ext uri="{FF2B5EF4-FFF2-40B4-BE49-F238E27FC236}">
                <a16:creationId xmlns:a16="http://schemas.microsoft.com/office/drawing/2014/main" id="{132894A8-9DC5-3649-898A-28AE83B1910F}"/>
              </a:ext>
            </a:extLst>
          </p:cNvPr>
          <p:cNvSpPr>
            <a:spLocks noGrp="1"/>
          </p:cNvSpPr>
          <p:nvPr>
            <p:ph type="title" hasCustomPrompt="1"/>
          </p:nvPr>
        </p:nvSpPr>
        <p:spPr>
          <a:xfrm>
            <a:off x="838200" y="365125"/>
            <a:ext cx="10515600" cy="1325563"/>
          </a:xfrm>
        </p:spPr>
        <p:txBody>
          <a:bodyPr>
            <a:normAutofit/>
          </a:bodyPr>
          <a:lstStyle>
            <a:lvl1pPr>
              <a:defRPr sz="32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dirty="0"/>
              <a:t>Slide title line one </a:t>
            </a:r>
          </a:p>
        </p:txBody>
      </p:sp>
      <p:sp>
        <p:nvSpPr>
          <p:cNvPr id="13" name="Content Placeholder 5">
            <a:extLst>
              <a:ext uri="{FF2B5EF4-FFF2-40B4-BE49-F238E27FC236}">
                <a16:creationId xmlns:a16="http://schemas.microsoft.com/office/drawing/2014/main" id="{485BA0AB-816B-144F-B49D-F20B1814844C}"/>
              </a:ext>
            </a:extLst>
          </p:cNvPr>
          <p:cNvSpPr>
            <a:spLocks noGrp="1"/>
          </p:cNvSpPr>
          <p:nvPr>
            <p:ph sz="quarter" idx="16" hasCustomPrompt="1"/>
          </p:nvPr>
        </p:nvSpPr>
        <p:spPr>
          <a:xfrm>
            <a:off x="6451916" y="2425564"/>
            <a:ext cx="5313363" cy="279889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dirty="0"/>
              <a:t>Copy Bullet one - Source Sans 16pt</a:t>
            </a:r>
          </a:p>
          <a:p>
            <a:pPr lvl="0"/>
            <a:r>
              <a:rPr lang="en-US" dirty="0"/>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dirty="0"/>
          </a:p>
          <a:p>
            <a:pPr lvl="0"/>
            <a:endParaRPr lang="en-US" dirty="0"/>
          </a:p>
          <a:p>
            <a:pPr lvl="0"/>
            <a:endParaRPr lang="en-US" dirty="0"/>
          </a:p>
        </p:txBody>
      </p:sp>
      <p:grpSp>
        <p:nvGrpSpPr>
          <p:cNvPr id="15" name="Group 14">
            <a:extLst>
              <a:ext uri="{FF2B5EF4-FFF2-40B4-BE49-F238E27FC236}">
                <a16:creationId xmlns:a16="http://schemas.microsoft.com/office/drawing/2014/main" id="{6BBE6267-FA49-1F42-A670-4D673B74E0CF}"/>
              </a:ext>
            </a:extLst>
          </p:cNvPr>
          <p:cNvGrpSpPr/>
          <p:nvPr userDrawn="1"/>
        </p:nvGrpSpPr>
        <p:grpSpPr>
          <a:xfrm>
            <a:off x="8153401" y="444754"/>
            <a:ext cx="3611878" cy="1374370"/>
            <a:chOff x="8153401" y="444754"/>
            <a:chExt cx="3611878" cy="1374370"/>
          </a:xfrm>
        </p:grpSpPr>
        <p:pic>
          <p:nvPicPr>
            <p:cNvPr id="16" name="Picture 12">
              <a:extLst>
                <a:ext uri="{FF2B5EF4-FFF2-40B4-BE49-F238E27FC236}">
                  <a16:creationId xmlns:a16="http://schemas.microsoft.com/office/drawing/2014/main" id="{A9B5865D-6EA7-BA42-9278-76A72E024E4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a:extLst>
                <a:ext uri="{FF2B5EF4-FFF2-40B4-BE49-F238E27FC236}">
                  <a16:creationId xmlns:a16="http://schemas.microsoft.com/office/drawing/2014/main" id="{053DC0F4-929E-0641-8CE1-1002BDCD071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2503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sub bullet option">
    <p:spTree>
      <p:nvGrpSpPr>
        <p:cNvPr id="1" name=""/>
        <p:cNvGrpSpPr/>
        <p:nvPr/>
      </p:nvGrpSpPr>
      <p:grpSpPr>
        <a:xfrm>
          <a:off x="0" y="0"/>
          <a:ext cx="0" cy="0"/>
          <a:chOff x="0" y="0"/>
          <a:chExt cx="0" cy="0"/>
        </a:xfrm>
      </p:grpSpPr>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cxnSp>
        <p:nvCxnSpPr>
          <p:cNvPr id="26" name="Straight Connector 25">
            <a:extLst>
              <a:ext uri="{FF2B5EF4-FFF2-40B4-BE49-F238E27FC236}">
                <a16:creationId xmlns:a16="http://schemas.microsoft.com/office/drawing/2014/main" id="{87802523-B15F-C542-A8D9-E178BC4D8933}"/>
              </a:ext>
            </a:extLst>
          </p:cNvPr>
          <p:cNvCxnSpPr/>
          <p:nvPr userDrawn="1"/>
        </p:nvCxnSpPr>
        <p:spPr>
          <a:xfrm>
            <a:off x="838200" y="1693320"/>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132894A8-9DC5-3649-898A-28AE83B1910F}"/>
              </a:ext>
            </a:extLst>
          </p:cNvPr>
          <p:cNvSpPr>
            <a:spLocks noGrp="1"/>
          </p:cNvSpPr>
          <p:nvPr>
            <p:ph type="title" hasCustomPrompt="1"/>
          </p:nvPr>
        </p:nvSpPr>
        <p:spPr>
          <a:xfrm>
            <a:off x="838200" y="365125"/>
            <a:ext cx="10515600" cy="1325563"/>
          </a:xfrm>
        </p:spPr>
        <p:txBody>
          <a:bodyPr>
            <a:normAutofit/>
          </a:bodyPr>
          <a:lstStyle>
            <a:lvl1pPr>
              <a:defRPr sz="32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dirty="0"/>
              <a:t>Slide title line one </a:t>
            </a:r>
          </a:p>
        </p:txBody>
      </p:sp>
      <p:sp>
        <p:nvSpPr>
          <p:cNvPr id="3" name="Text Placeholder 2">
            <a:extLst>
              <a:ext uri="{FF2B5EF4-FFF2-40B4-BE49-F238E27FC236}">
                <a16:creationId xmlns:a16="http://schemas.microsoft.com/office/drawing/2014/main" id="{26133395-4DAE-C74B-86C0-9D6D001747A3}"/>
              </a:ext>
            </a:extLst>
          </p:cNvPr>
          <p:cNvSpPr>
            <a:spLocks noGrp="1"/>
          </p:cNvSpPr>
          <p:nvPr>
            <p:ph type="body" sz="quarter" idx="16"/>
          </p:nvPr>
        </p:nvSpPr>
        <p:spPr>
          <a:xfrm>
            <a:off x="838200" y="2425565"/>
            <a:ext cx="4110037" cy="2752725"/>
          </a:xfrm>
          <a:prstGeom prst="rect">
            <a:avLst/>
          </a:prstGeom>
        </p:spPr>
        <p:txBody>
          <a:bodyPr/>
          <a:lstStyle>
            <a:lvl1pPr>
              <a:buClr>
                <a:srgbClr val="F26E21"/>
              </a:buClr>
              <a:buSzPct val="170000"/>
              <a:defRPr sz="1600" b="0" i="0">
                <a:solidFill>
                  <a:schemeClr val="tx2"/>
                </a:solidFill>
                <a:latin typeface="Source Sans Pro Light" panose="020B0403030403020204" pitchFamily="34" charset="0"/>
                <a:ea typeface="Source Sans Pro Light" panose="020B0403030403020204" pitchFamily="34" charset="0"/>
              </a:defRPr>
            </a:lvl1pPr>
            <a:lvl2pPr>
              <a:buClr>
                <a:srgbClr val="F26E21"/>
              </a:buClr>
              <a:buSzPct val="170000"/>
              <a:defRPr sz="1400" b="0" i="0">
                <a:solidFill>
                  <a:schemeClr val="tx2"/>
                </a:solidFill>
                <a:latin typeface="Source Sans Pro Light" panose="020B0403030403020204" pitchFamily="34" charset="0"/>
                <a:ea typeface="Source Sans Pro Light" panose="020B0403030403020204" pitchFamily="34" charset="0"/>
              </a:defRPr>
            </a:lvl2pPr>
            <a:lvl3pPr>
              <a:buClr>
                <a:srgbClr val="F26E21"/>
              </a:buClr>
              <a:buSzPct val="170000"/>
              <a:defRPr sz="1200" b="0" i="0">
                <a:solidFill>
                  <a:schemeClr val="tx2"/>
                </a:solidFill>
                <a:latin typeface="Source Sans Pro Light" panose="020B0403030403020204" pitchFamily="34" charset="0"/>
                <a:ea typeface="Source Sans Pro Light" panose="020B0403030403020204" pitchFamily="34" charset="0"/>
              </a:defRPr>
            </a:lvl3pPr>
            <a:lvl4pPr>
              <a:buClr>
                <a:srgbClr val="F26E21"/>
              </a:buClr>
              <a:buSzPct val="170000"/>
              <a:defRPr sz="1100" b="0" i="0">
                <a:solidFill>
                  <a:schemeClr val="tx2"/>
                </a:solidFill>
                <a:latin typeface="Source Sans Pro Light" panose="020B0403030403020204" pitchFamily="34" charset="0"/>
                <a:ea typeface="Source Sans Pro Light" panose="020B0403030403020204" pitchFamily="34" charset="0"/>
              </a:defRPr>
            </a:lvl4pPr>
            <a:lvl5pPr>
              <a:buClr>
                <a:srgbClr val="F26E21"/>
              </a:buClr>
              <a:buSzPct val="170000"/>
              <a:defRPr sz="1000" b="0" i="0">
                <a:solidFill>
                  <a:schemeClr val="tx2"/>
                </a:solidFill>
                <a:latin typeface="Source Sans Pro Light" panose="020B0403030403020204" pitchFamily="34" charset="0"/>
                <a:ea typeface="Source Sans Pro Light" panose="020B04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6A51BA17-F0E8-2E41-BEE5-50C66E74FDAD}"/>
              </a:ext>
            </a:extLst>
          </p:cNvPr>
          <p:cNvGrpSpPr/>
          <p:nvPr userDrawn="1"/>
        </p:nvGrpSpPr>
        <p:grpSpPr>
          <a:xfrm>
            <a:off x="8153401" y="444754"/>
            <a:ext cx="3611878" cy="1374370"/>
            <a:chOff x="8153401" y="444754"/>
            <a:chExt cx="3611878" cy="1374370"/>
          </a:xfrm>
        </p:grpSpPr>
        <p:pic>
          <p:nvPicPr>
            <p:cNvPr id="15" name="Picture 12">
              <a:extLst>
                <a:ext uri="{FF2B5EF4-FFF2-40B4-BE49-F238E27FC236}">
                  <a16:creationId xmlns:a16="http://schemas.microsoft.com/office/drawing/2014/main" id="{5E151849-10C3-D541-AD4E-485D6F497F9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1191E179-5697-5D45-8BE7-910C3D415D3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93575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2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25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dirty="0"/>
              <a:t>Slide title line one </a:t>
            </a:r>
            <a:br>
              <a:rPr lang="en-US" dirty="0"/>
            </a:br>
            <a:r>
              <a:rPr lang="en-US" dirty="0"/>
              <a:t>slide title line two</a:t>
            </a:r>
            <a:br>
              <a:rPr lang="en-US" dirty="0"/>
            </a:br>
            <a:r>
              <a:rPr lang="en-US" dirty="0"/>
              <a:t>slide title line three</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cxnSp>
        <p:nvCxnSpPr>
          <p:cNvPr id="26" name="Straight Connector 25">
            <a:extLst>
              <a:ext uri="{FF2B5EF4-FFF2-40B4-BE49-F238E27FC236}">
                <a16:creationId xmlns:a16="http://schemas.microsoft.com/office/drawing/2014/main" id="{87802523-B15F-C542-A8D9-E178BC4D8933}"/>
              </a:ext>
            </a:extLst>
          </p:cNvPr>
          <p:cNvCxnSpPr/>
          <p:nvPr userDrawn="1"/>
        </p:nvCxnSpPr>
        <p:spPr>
          <a:xfrm>
            <a:off x="838200" y="2915728"/>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20" name="Text Placeholder 13">
            <a:extLst>
              <a:ext uri="{FF2B5EF4-FFF2-40B4-BE49-F238E27FC236}">
                <a16:creationId xmlns:a16="http://schemas.microsoft.com/office/drawing/2014/main" id="{09C179A8-F568-A749-8329-9B5C50BBA96B}"/>
              </a:ext>
            </a:extLst>
          </p:cNvPr>
          <p:cNvSpPr>
            <a:spLocks noGrp="1"/>
          </p:cNvSpPr>
          <p:nvPr>
            <p:ph type="body" sz="quarter" idx="14" hasCustomPrompt="1"/>
          </p:nvPr>
        </p:nvSpPr>
        <p:spPr>
          <a:xfrm>
            <a:off x="838201" y="2019301"/>
            <a:ext cx="10515600" cy="8964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set as  Source Sans 16pt</a:t>
            </a:r>
          </a:p>
        </p:txBody>
      </p:sp>
      <p:sp>
        <p:nvSpPr>
          <p:cNvPr id="6" name="Content Placeholder 5">
            <a:extLst>
              <a:ext uri="{FF2B5EF4-FFF2-40B4-BE49-F238E27FC236}">
                <a16:creationId xmlns:a16="http://schemas.microsoft.com/office/drawing/2014/main" id="{D8F1D001-A96B-4447-B7D4-5407464C09E8}"/>
              </a:ext>
            </a:extLst>
          </p:cNvPr>
          <p:cNvSpPr>
            <a:spLocks noGrp="1"/>
          </p:cNvSpPr>
          <p:nvPr>
            <p:ph sz="quarter" idx="15" hasCustomPrompt="1"/>
          </p:nvPr>
        </p:nvSpPr>
        <p:spPr>
          <a:xfrm>
            <a:off x="838201" y="3122613"/>
            <a:ext cx="4291940"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dirty="0"/>
              <a:t>Copy Bullet one - Source Sans 16pt</a:t>
            </a:r>
          </a:p>
          <a:p>
            <a:pPr lvl="0"/>
            <a:r>
              <a:rPr lang="en-US" dirty="0"/>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dirty="0"/>
          </a:p>
          <a:p>
            <a:pPr lvl="0"/>
            <a:endParaRPr lang="en-US" dirty="0"/>
          </a:p>
          <a:p>
            <a:pPr lvl="0"/>
            <a:endParaRPr lang="en-US" dirty="0"/>
          </a:p>
        </p:txBody>
      </p:sp>
      <p:sp>
        <p:nvSpPr>
          <p:cNvPr id="14" name="Content Placeholder 5">
            <a:extLst>
              <a:ext uri="{FF2B5EF4-FFF2-40B4-BE49-F238E27FC236}">
                <a16:creationId xmlns:a16="http://schemas.microsoft.com/office/drawing/2014/main" id="{6AF27EFC-F3DC-5B46-92B3-5701418DB5FE}"/>
              </a:ext>
            </a:extLst>
          </p:cNvPr>
          <p:cNvSpPr>
            <a:spLocks noGrp="1"/>
          </p:cNvSpPr>
          <p:nvPr>
            <p:ph sz="quarter" idx="16" hasCustomPrompt="1"/>
          </p:nvPr>
        </p:nvSpPr>
        <p:spPr>
          <a:xfrm>
            <a:off x="6096000" y="3107563"/>
            <a:ext cx="4291940"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dirty="0"/>
              <a:t>Copy Bullet one - Source Sans 16pt</a:t>
            </a:r>
          </a:p>
          <a:p>
            <a:pPr lvl="0"/>
            <a:r>
              <a:rPr lang="en-US" dirty="0"/>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dirty="0"/>
          </a:p>
          <a:p>
            <a:pPr lvl="0"/>
            <a:endParaRPr lang="en-US" dirty="0"/>
          </a:p>
          <a:p>
            <a:pPr lvl="0"/>
            <a:endParaRPr lang="en-US" dirty="0"/>
          </a:p>
        </p:txBody>
      </p:sp>
      <p:cxnSp>
        <p:nvCxnSpPr>
          <p:cNvPr id="15" name="Straight Connector 14">
            <a:extLst>
              <a:ext uri="{FF2B5EF4-FFF2-40B4-BE49-F238E27FC236}">
                <a16:creationId xmlns:a16="http://schemas.microsoft.com/office/drawing/2014/main" id="{BB449FBF-326F-154C-A877-DA5E45970AEE}"/>
              </a:ext>
            </a:extLst>
          </p:cNvPr>
          <p:cNvCxnSpPr/>
          <p:nvPr userDrawn="1"/>
        </p:nvCxnSpPr>
        <p:spPr>
          <a:xfrm>
            <a:off x="838200" y="1691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89988DF-C7C6-5E4F-B34C-C7E619B9B42C}"/>
              </a:ext>
            </a:extLst>
          </p:cNvPr>
          <p:cNvGrpSpPr/>
          <p:nvPr userDrawn="1"/>
        </p:nvGrpSpPr>
        <p:grpSpPr>
          <a:xfrm>
            <a:off x="8153401" y="444754"/>
            <a:ext cx="3611878" cy="1374370"/>
            <a:chOff x="8153401" y="444754"/>
            <a:chExt cx="3611878" cy="1374370"/>
          </a:xfrm>
        </p:grpSpPr>
        <p:pic>
          <p:nvPicPr>
            <p:cNvPr id="17" name="Picture 12">
              <a:extLst>
                <a:ext uri="{FF2B5EF4-FFF2-40B4-BE49-F238E27FC236}">
                  <a16:creationId xmlns:a16="http://schemas.microsoft.com/office/drawing/2014/main" id="{2331E76D-2C0B-4748-B7BA-3A8BC65BA0E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a:extLst>
                <a:ext uri="{FF2B5EF4-FFF2-40B4-BE49-F238E27FC236}">
                  <a16:creationId xmlns:a16="http://schemas.microsoft.com/office/drawing/2014/main" id="{91B2067B-E73F-8541-AA16-13A4D9FF2B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41631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2 column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32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dirty="0"/>
              <a:t>Slide title line one </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6" name="Content Placeholder 5">
            <a:extLst>
              <a:ext uri="{FF2B5EF4-FFF2-40B4-BE49-F238E27FC236}">
                <a16:creationId xmlns:a16="http://schemas.microsoft.com/office/drawing/2014/main" id="{D8F1D001-A96B-4447-B7D4-5407464C09E8}"/>
              </a:ext>
            </a:extLst>
          </p:cNvPr>
          <p:cNvSpPr>
            <a:spLocks noGrp="1"/>
          </p:cNvSpPr>
          <p:nvPr>
            <p:ph sz="quarter" idx="15" hasCustomPrompt="1"/>
          </p:nvPr>
        </p:nvSpPr>
        <p:spPr>
          <a:xfrm>
            <a:off x="838200" y="2406793"/>
            <a:ext cx="4291940"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dirty="0"/>
              <a:t>Copy Bullet one - Source Sans 16pt</a:t>
            </a:r>
          </a:p>
          <a:p>
            <a:pPr lvl="0"/>
            <a:r>
              <a:rPr lang="en-US" dirty="0"/>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dirty="0"/>
          </a:p>
          <a:p>
            <a:pPr lvl="0"/>
            <a:endParaRPr lang="en-US" dirty="0"/>
          </a:p>
          <a:p>
            <a:pPr lvl="0"/>
            <a:endParaRPr lang="en-US" dirty="0"/>
          </a:p>
        </p:txBody>
      </p:sp>
      <p:sp>
        <p:nvSpPr>
          <p:cNvPr id="14" name="Content Placeholder 5">
            <a:extLst>
              <a:ext uri="{FF2B5EF4-FFF2-40B4-BE49-F238E27FC236}">
                <a16:creationId xmlns:a16="http://schemas.microsoft.com/office/drawing/2014/main" id="{6AF27EFC-F3DC-5B46-92B3-5701418DB5FE}"/>
              </a:ext>
            </a:extLst>
          </p:cNvPr>
          <p:cNvSpPr>
            <a:spLocks noGrp="1"/>
          </p:cNvSpPr>
          <p:nvPr>
            <p:ph sz="quarter" idx="16" hasCustomPrompt="1"/>
          </p:nvPr>
        </p:nvSpPr>
        <p:spPr>
          <a:xfrm>
            <a:off x="6095999" y="2406793"/>
            <a:ext cx="4291940"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dirty="0"/>
              <a:t>Copy Bullet one - Source Sans 16pt</a:t>
            </a:r>
          </a:p>
          <a:p>
            <a:pPr lvl="0"/>
            <a:r>
              <a:rPr lang="en-US" dirty="0"/>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dirty="0"/>
          </a:p>
          <a:p>
            <a:pPr lvl="0"/>
            <a:endParaRPr lang="en-US" dirty="0"/>
          </a:p>
          <a:p>
            <a:pPr lvl="0"/>
            <a:endParaRPr lang="en-US" dirty="0"/>
          </a:p>
        </p:txBody>
      </p:sp>
      <p:cxnSp>
        <p:nvCxnSpPr>
          <p:cNvPr id="13" name="Straight Connector 12">
            <a:extLst>
              <a:ext uri="{FF2B5EF4-FFF2-40B4-BE49-F238E27FC236}">
                <a16:creationId xmlns:a16="http://schemas.microsoft.com/office/drawing/2014/main" id="{9E823CDD-4EA5-3249-8FB1-716D6807D5D6}"/>
              </a:ext>
            </a:extLst>
          </p:cNvPr>
          <p:cNvCxnSpPr/>
          <p:nvPr userDrawn="1"/>
        </p:nvCxnSpPr>
        <p:spPr>
          <a:xfrm>
            <a:off x="838200" y="1691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BCFB253-0073-CC45-89AD-A40615D7B2F3}"/>
              </a:ext>
            </a:extLst>
          </p:cNvPr>
          <p:cNvGrpSpPr/>
          <p:nvPr userDrawn="1"/>
        </p:nvGrpSpPr>
        <p:grpSpPr>
          <a:xfrm>
            <a:off x="8153401" y="444754"/>
            <a:ext cx="3611878" cy="1374370"/>
            <a:chOff x="8153401" y="444754"/>
            <a:chExt cx="3611878" cy="1374370"/>
          </a:xfrm>
        </p:grpSpPr>
        <p:pic>
          <p:nvPicPr>
            <p:cNvPr id="16" name="Picture 12">
              <a:extLst>
                <a:ext uri="{FF2B5EF4-FFF2-40B4-BE49-F238E27FC236}">
                  <a16:creationId xmlns:a16="http://schemas.microsoft.com/office/drawing/2014/main" id="{123FEC2E-0BF8-3A44-8B11-885449EF865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a:extLst>
                <a:ext uri="{FF2B5EF4-FFF2-40B4-BE49-F238E27FC236}">
                  <a16:creationId xmlns:a16="http://schemas.microsoft.com/office/drawing/2014/main" id="{03EB5C0B-954E-974C-8D39-B1CAD555232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82033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ec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9EF5B-0808-AC44-BBDF-7B8D68D324FD}"/>
              </a:ext>
            </a:extLst>
          </p:cNvPr>
          <p:cNvPicPr>
            <a:picLocks noChangeAspect="1"/>
          </p:cNvPicPr>
          <p:nvPr userDrawn="1"/>
        </p:nvPicPr>
        <p:blipFill>
          <a:blip r:embed="rId2"/>
          <a:stretch>
            <a:fillRect/>
          </a:stretch>
        </p:blipFill>
        <p:spPr>
          <a:xfrm>
            <a:off x="-254923" y="-1"/>
            <a:ext cx="12413673" cy="6982691"/>
          </a:xfrm>
          <a:prstGeom prst="rect">
            <a:avLst/>
          </a:prstGeom>
        </p:spPr>
      </p:pic>
      <p:cxnSp>
        <p:nvCxnSpPr>
          <p:cNvPr id="11" name="Straight Connector 10">
            <a:extLst>
              <a:ext uri="{FF2B5EF4-FFF2-40B4-BE49-F238E27FC236}">
                <a16:creationId xmlns:a16="http://schemas.microsoft.com/office/drawing/2014/main" id="{2BF6E5EA-D15B-324E-8F9B-7820A20D02A3}"/>
              </a:ext>
            </a:extLst>
          </p:cNvPr>
          <p:cNvCxnSpPr>
            <a:cxnSpLocks/>
          </p:cNvCxnSpPr>
          <p:nvPr userDrawn="1"/>
        </p:nvCxnSpPr>
        <p:spPr>
          <a:xfrm>
            <a:off x="2665185" y="1729500"/>
            <a:ext cx="10995" cy="3159271"/>
          </a:xfrm>
          <a:prstGeom prst="line">
            <a:avLst/>
          </a:prstGeom>
          <a:ln w="60325">
            <a:solidFill>
              <a:srgbClr val="F26E2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1DB119-F6E3-1148-AF11-A7B3B21C9BEA}"/>
              </a:ext>
            </a:extLst>
          </p:cNvPr>
          <p:cNvCxnSpPr>
            <a:cxnSpLocks/>
          </p:cNvCxnSpPr>
          <p:nvPr userDrawn="1"/>
        </p:nvCxnSpPr>
        <p:spPr>
          <a:xfrm>
            <a:off x="1211524" y="2828271"/>
            <a:ext cx="1453661" cy="0"/>
          </a:xfrm>
          <a:prstGeom prst="line">
            <a:avLst/>
          </a:prstGeom>
          <a:ln w="22225">
            <a:solidFill>
              <a:srgbClr val="F26E2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5D41A7-3246-A04B-880B-8A8630D3BBB9}"/>
              </a:ext>
            </a:extLst>
          </p:cNvPr>
          <p:cNvCxnSpPr>
            <a:cxnSpLocks/>
          </p:cNvCxnSpPr>
          <p:nvPr userDrawn="1"/>
        </p:nvCxnSpPr>
        <p:spPr>
          <a:xfrm>
            <a:off x="-254923" y="2828041"/>
            <a:ext cx="1497906" cy="0"/>
          </a:xfrm>
          <a:prstGeom prst="line">
            <a:avLst/>
          </a:prstGeom>
          <a:ln w="22225">
            <a:solidFill>
              <a:srgbClr val="F26E21"/>
            </a:solidFill>
            <a:prstDash val="sysDash"/>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DD3662E8-0AB1-5348-8E31-16663388AA8B}"/>
              </a:ext>
            </a:extLst>
          </p:cNvPr>
          <p:cNvSpPr>
            <a:spLocks noGrp="1"/>
          </p:cNvSpPr>
          <p:nvPr>
            <p:ph type="body" sz="quarter" idx="11" hasCustomPrompt="1"/>
          </p:nvPr>
        </p:nvSpPr>
        <p:spPr>
          <a:xfrm>
            <a:off x="2792586" y="1729500"/>
            <a:ext cx="5730876" cy="3159271"/>
          </a:xfrm>
          <a:prstGeom prst="rect">
            <a:avLst/>
          </a:prstGeom>
        </p:spPr>
        <p:txBody>
          <a:bodyPr/>
          <a:lstStyle>
            <a:lvl1pPr marL="0" indent="0">
              <a:buNone/>
              <a:defRPr b="0" i="0">
                <a:solidFill>
                  <a:schemeClr val="bg1"/>
                </a:solidFill>
                <a:latin typeface="Source Sans Pro Light" panose="020F0302020204030204" pitchFamily="34" charset="0"/>
                <a:cs typeface="Source Sans Pro Light" panose="020F0302020204030204" pitchFamily="34" charset="0"/>
              </a:defRPr>
            </a:lvl1pPr>
          </a:lstStyle>
          <a:p>
            <a:pPr lvl="0"/>
            <a:r>
              <a:rPr lang="en-US" dirty="0"/>
              <a:t>Quote copy this is set as Source Sans Pro at 28pt text, allowing plenty of room for strong messages to run over a max of 7 lines</a:t>
            </a:r>
          </a:p>
        </p:txBody>
      </p:sp>
    </p:spTree>
    <p:extLst>
      <p:ext uri="{BB962C8B-B14F-4D97-AF65-F5344CB8AC3E}">
        <p14:creationId xmlns:p14="http://schemas.microsoft.com/office/powerpoint/2010/main" val="59715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402CCF-608A-5448-BC87-938A410BFD4B}"/>
              </a:ext>
            </a:extLst>
          </p:cNvPr>
          <p:cNvPicPr>
            <a:picLocks noChangeAspect="1"/>
          </p:cNvPicPr>
          <p:nvPr userDrawn="1"/>
        </p:nvPicPr>
        <p:blipFill rotWithShape="1">
          <a:blip r:embed="rId2"/>
          <a:srcRect l="847"/>
          <a:stretch/>
        </p:blipFill>
        <p:spPr>
          <a:xfrm>
            <a:off x="0" y="1"/>
            <a:ext cx="12203875" cy="6923322"/>
          </a:xfrm>
          <a:prstGeom prst="rect">
            <a:avLst/>
          </a:prstGeom>
        </p:spPr>
      </p:pic>
      <p:cxnSp>
        <p:nvCxnSpPr>
          <p:cNvPr id="9" name="Straight Connector 8">
            <a:extLst>
              <a:ext uri="{FF2B5EF4-FFF2-40B4-BE49-F238E27FC236}">
                <a16:creationId xmlns:a16="http://schemas.microsoft.com/office/drawing/2014/main" id="{096AFC2B-B2E1-8148-BDA5-F6BE2407AF01}"/>
              </a:ext>
            </a:extLst>
          </p:cNvPr>
          <p:cNvCxnSpPr>
            <a:cxnSpLocks/>
          </p:cNvCxnSpPr>
          <p:nvPr userDrawn="1"/>
        </p:nvCxnSpPr>
        <p:spPr>
          <a:xfrm>
            <a:off x="654465" y="2110041"/>
            <a:ext cx="0" cy="1516447"/>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9D8873-3D8A-2540-A206-C8A5622F51EB}"/>
              </a:ext>
            </a:extLst>
          </p:cNvPr>
          <p:cNvCxnSpPr>
            <a:cxnSpLocks/>
          </p:cNvCxnSpPr>
          <p:nvPr userDrawn="1"/>
        </p:nvCxnSpPr>
        <p:spPr>
          <a:xfrm>
            <a:off x="-26407" y="2872173"/>
            <a:ext cx="69847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06D01D58-FEA6-984B-B65B-6A9D960806BC}"/>
              </a:ext>
            </a:extLst>
          </p:cNvPr>
          <p:cNvSpPr>
            <a:spLocks noGrp="1"/>
          </p:cNvSpPr>
          <p:nvPr>
            <p:ph type="body" sz="quarter" idx="10" hasCustomPrompt="1"/>
          </p:nvPr>
        </p:nvSpPr>
        <p:spPr>
          <a:xfrm>
            <a:off x="9718870" y="3719696"/>
            <a:ext cx="2052638" cy="2519363"/>
          </a:xfrm>
          <a:prstGeom prst="rect">
            <a:avLst/>
          </a:prstGeom>
        </p:spPr>
        <p:txBody>
          <a:bodyPr/>
          <a:lstStyle>
            <a:lvl1pPr marL="0" indent="0">
              <a:buNone/>
              <a:defRPr sz="25000" b="1" i="0">
                <a:solidFill>
                  <a:srgbClr val="EF5A3B"/>
                </a:solidFill>
                <a:latin typeface="Source Sans Pro" panose="020B0503030403020204" pitchFamily="34" charset="0"/>
                <a:ea typeface="Source Sans Pro" panose="020B0503030403020204" pitchFamily="34" charset="0"/>
                <a:cs typeface="Helvetica Neue" panose="02000503000000020004" pitchFamily="2" charset="0"/>
              </a:defRPr>
            </a:lvl1pPr>
          </a:lstStyle>
          <a:p>
            <a:pPr lvl="0"/>
            <a:r>
              <a:rPr lang="en-US" dirty="0"/>
              <a:t>1</a:t>
            </a:r>
          </a:p>
        </p:txBody>
      </p:sp>
      <p:sp>
        <p:nvSpPr>
          <p:cNvPr id="19" name="Text Placeholder 7">
            <a:extLst>
              <a:ext uri="{FF2B5EF4-FFF2-40B4-BE49-F238E27FC236}">
                <a16:creationId xmlns:a16="http://schemas.microsoft.com/office/drawing/2014/main" id="{83C62878-5F12-7C4B-85F2-D41C674D567A}"/>
              </a:ext>
            </a:extLst>
          </p:cNvPr>
          <p:cNvSpPr>
            <a:spLocks noGrp="1"/>
          </p:cNvSpPr>
          <p:nvPr>
            <p:ph type="body" sz="quarter" idx="11" hasCustomPrompt="1"/>
          </p:nvPr>
        </p:nvSpPr>
        <p:spPr>
          <a:xfrm>
            <a:off x="708542" y="2110042"/>
            <a:ext cx="8577962" cy="215223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0" i="0">
                <a:solidFill>
                  <a:schemeClr val="bg1"/>
                </a:solidFill>
                <a:latin typeface="Source Sans Pro" panose="020B0503030403020204" pitchFamily="34" charset="0"/>
                <a:ea typeface="Source Sans Pro" panose="020B0503030403020204" pitchFamily="34" charset="0"/>
              </a:defRPr>
            </a:lvl1pPr>
          </a:lstStyle>
          <a:p>
            <a:pPr lvl="0"/>
            <a:r>
              <a:rPr lang="en-US" dirty="0"/>
              <a:t>SECTION TITLE ONE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TITLE TWO </a:t>
            </a:r>
          </a:p>
          <a:p>
            <a:pPr lvl="0"/>
            <a:endParaRPr lang="en-US" dirty="0"/>
          </a:p>
        </p:txBody>
      </p:sp>
      <p:grpSp>
        <p:nvGrpSpPr>
          <p:cNvPr id="11" name="Group 4">
            <a:extLst>
              <a:ext uri="{FF2B5EF4-FFF2-40B4-BE49-F238E27FC236}">
                <a16:creationId xmlns:a16="http://schemas.microsoft.com/office/drawing/2014/main" id="{53A1C53B-64F1-D147-BF94-54F46D37D8D1}"/>
              </a:ext>
            </a:extLst>
          </p:cNvPr>
          <p:cNvGrpSpPr>
            <a:grpSpLocks/>
          </p:cNvGrpSpPr>
          <p:nvPr userDrawn="1"/>
        </p:nvGrpSpPr>
        <p:grpSpPr bwMode="auto">
          <a:xfrm>
            <a:off x="624563" y="5746732"/>
            <a:ext cx="5503863" cy="1382713"/>
            <a:chOff x="8466598" y="5618206"/>
            <a:chExt cx="4685165" cy="1178010"/>
          </a:xfrm>
        </p:grpSpPr>
        <p:pic>
          <p:nvPicPr>
            <p:cNvPr id="12" name="Picture 12">
              <a:extLst>
                <a:ext uri="{FF2B5EF4-FFF2-40B4-BE49-F238E27FC236}">
                  <a16:creationId xmlns:a16="http://schemas.microsoft.com/office/drawing/2014/main" id="{EE20DCA1-C10B-FF44-AAE9-37E0DB93C40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4720" t="82803" r="-890" b="598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3493E11B-6D3A-994B-A24C-796CBC5C2B0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58215" t="88503" r="4619" b="1872"/>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4419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option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D251E-75A6-D841-8DDF-B05FEAFE7A03}"/>
              </a:ext>
            </a:extLst>
          </p:cNvPr>
          <p:cNvPicPr>
            <a:picLocks noChangeAspect="1"/>
          </p:cNvPicPr>
          <p:nvPr userDrawn="1"/>
        </p:nvPicPr>
        <p:blipFill>
          <a:blip r:embed="rId2"/>
          <a:stretch>
            <a:fillRect/>
          </a:stretch>
        </p:blipFill>
        <p:spPr>
          <a:xfrm>
            <a:off x="-38910" y="-19318"/>
            <a:ext cx="12416764" cy="6984430"/>
          </a:xfrm>
          <a:prstGeom prst="rect">
            <a:avLst/>
          </a:prstGeom>
        </p:spPr>
      </p:pic>
      <p:cxnSp>
        <p:nvCxnSpPr>
          <p:cNvPr id="9" name="Straight Connector 8">
            <a:extLst>
              <a:ext uri="{FF2B5EF4-FFF2-40B4-BE49-F238E27FC236}">
                <a16:creationId xmlns:a16="http://schemas.microsoft.com/office/drawing/2014/main" id="{096AFC2B-B2E1-8148-BDA5-F6BE2407AF01}"/>
              </a:ext>
            </a:extLst>
          </p:cNvPr>
          <p:cNvCxnSpPr>
            <a:cxnSpLocks/>
          </p:cNvCxnSpPr>
          <p:nvPr userDrawn="1"/>
        </p:nvCxnSpPr>
        <p:spPr>
          <a:xfrm>
            <a:off x="659560" y="3165259"/>
            <a:ext cx="8373" cy="527481"/>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9D8873-3D8A-2540-A206-C8A5622F51EB}"/>
              </a:ext>
            </a:extLst>
          </p:cNvPr>
          <p:cNvCxnSpPr>
            <a:cxnSpLocks/>
          </p:cNvCxnSpPr>
          <p:nvPr userDrawn="1"/>
        </p:nvCxnSpPr>
        <p:spPr>
          <a:xfrm>
            <a:off x="-103031" y="3449809"/>
            <a:ext cx="762591"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EB3AB2B-9F82-444B-8171-3191E0A5F338}"/>
              </a:ext>
            </a:extLst>
          </p:cNvPr>
          <p:cNvSpPr>
            <a:spLocks noGrp="1"/>
          </p:cNvSpPr>
          <p:nvPr>
            <p:ph type="body" sz="quarter" idx="11" hasCustomPrompt="1"/>
          </p:nvPr>
        </p:nvSpPr>
        <p:spPr>
          <a:xfrm>
            <a:off x="708542" y="3054190"/>
            <a:ext cx="5675642" cy="1208087"/>
          </a:xfrm>
          <a:prstGeom prst="rect">
            <a:avLst/>
          </a:prstGeom>
        </p:spPr>
        <p:txBody>
          <a:bodyPr/>
          <a:lstStyle>
            <a:lvl1pPr marL="0" indent="0">
              <a:buNone/>
              <a:defRPr sz="5400" b="0" i="0">
                <a:solidFill>
                  <a:schemeClr val="bg1"/>
                </a:solidFill>
                <a:latin typeface="Helvetica Neue Light" panose="02000403000000020004" pitchFamily="2" charset="0"/>
                <a:ea typeface="Helvetica Neue Light" panose="02000403000000020004" pitchFamily="2" charset="0"/>
              </a:defRPr>
            </a:lvl1pPr>
          </a:lstStyle>
          <a:p>
            <a:pPr lvl="0"/>
            <a:r>
              <a:rPr lang="en-US" dirty="0"/>
              <a:t>SECTION TITLE</a:t>
            </a:r>
          </a:p>
        </p:txBody>
      </p:sp>
      <p:sp>
        <p:nvSpPr>
          <p:cNvPr id="19" name="Text Placeholder 18">
            <a:extLst>
              <a:ext uri="{FF2B5EF4-FFF2-40B4-BE49-F238E27FC236}">
                <a16:creationId xmlns:a16="http://schemas.microsoft.com/office/drawing/2014/main" id="{79A4065E-2900-864C-8620-EE77DB023286}"/>
              </a:ext>
            </a:extLst>
          </p:cNvPr>
          <p:cNvSpPr>
            <a:spLocks noGrp="1"/>
          </p:cNvSpPr>
          <p:nvPr>
            <p:ph type="body" sz="quarter" idx="12" hasCustomPrompt="1"/>
          </p:nvPr>
        </p:nvSpPr>
        <p:spPr>
          <a:xfrm>
            <a:off x="725795" y="2110041"/>
            <a:ext cx="2676525" cy="779462"/>
          </a:xfrm>
          <a:prstGeom prst="rect">
            <a:avLst/>
          </a:prstGeom>
        </p:spPr>
        <p:txBody>
          <a:bodyPr/>
          <a:lstStyle>
            <a:lvl1pPr marL="0" indent="0">
              <a:buNone/>
              <a:defRPr sz="2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dirty="0"/>
              <a:t>TITLE</a:t>
            </a:r>
          </a:p>
        </p:txBody>
      </p:sp>
      <p:sp>
        <p:nvSpPr>
          <p:cNvPr id="11" name="Text Placeholder 10">
            <a:extLst>
              <a:ext uri="{FF2B5EF4-FFF2-40B4-BE49-F238E27FC236}">
                <a16:creationId xmlns:a16="http://schemas.microsoft.com/office/drawing/2014/main" id="{371F0E75-4D3B-DE4D-B69A-E4C9F14BF27C}"/>
              </a:ext>
            </a:extLst>
          </p:cNvPr>
          <p:cNvSpPr>
            <a:spLocks noGrp="1"/>
          </p:cNvSpPr>
          <p:nvPr>
            <p:ph type="body" sz="quarter" idx="10" hasCustomPrompt="1"/>
          </p:nvPr>
        </p:nvSpPr>
        <p:spPr>
          <a:xfrm>
            <a:off x="8153400" y="1107125"/>
            <a:ext cx="2052638" cy="2519363"/>
          </a:xfrm>
          <a:prstGeom prst="rect">
            <a:avLst/>
          </a:prstGeom>
        </p:spPr>
        <p:txBody>
          <a:bodyPr/>
          <a:lstStyle>
            <a:lvl1pPr marL="0" indent="0">
              <a:buNone/>
              <a:defRPr sz="25000" b="1"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dirty="0"/>
              <a:t>5</a:t>
            </a:r>
          </a:p>
        </p:txBody>
      </p:sp>
      <p:grpSp>
        <p:nvGrpSpPr>
          <p:cNvPr id="14" name="Group 4">
            <a:extLst>
              <a:ext uri="{FF2B5EF4-FFF2-40B4-BE49-F238E27FC236}">
                <a16:creationId xmlns:a16="http://schemas.microsoft.com/office/drawing/2014/main" id="{539CC57D-45D4-5E4E-969C-17618FDF3918}"/>
              </a:ext>
            </a:extLst>
          </p:cNvPr>
          <p:cNvGrpSpPr>
            <a:grpSpLocks/>
          </p:cNvGrpSpPr>
          <p:nvPr userDrawn="1"/>
        </p:nvGrpSpPr>
        <p:grpSpPr bwMode="auto">
          <a:xfrm>
            <a:off x="624563" y="5746732"/>
            <a:ext cx="5503863" cy="1382713"/>
            <a:chOff x="8466598" y="5618206"/>
            <a:chExt cx="4685165" cy="1178010"/>
          </a:xfrm>
        </p:grpSpPr>
        <p:pic>
          <p:nvPicPr>
            <p:cNvPr id="15" name="Picture 12">
              <a:extLst>
                <a:ext uri="{FF2B5EF4-FFF2-40B4-BE49-F238E27FC236}">
                  <a16:creationId xmlns:a16="http://schemas.microsoft.com/office/drawing/2014/main" id="{10C8B7C1-58A4-084C-BBEF-2A72F0CA1A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4720" t="82803" r="-890" b="5980"/>
            <a:stretch>
              <a:fillRect/>
            </a:stretch>
          </p:blipFill>
          <p:spPr bwMode="auto">
            <a:xfrm>
              <a:off x="8466598" y="6136155"/>
              <a:ext cx="4685165" cy="6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338B7ABD-E57A-6F4B-A04C-85DFA46AD17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58215" t="88503" r="4619" b="1872"/>
            <a:stretch>
              <a:fillRect/>
            </a:stretch>
          </p:blipFill>
          <p:spPr bwMode="auto">
            <a:xfrm>
              <a:off x="8483074" y="5618206"/>
              <a:ext cx="3058137" cy="5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1868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graphy page">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250309C-50AA-C54D-812B-FC07560D9436}"/>
              </a:ext>
            </a:extLst>
          </p:cNvPr>
          <p:cNvGrpSpPr/>
          <p:nvPr userDrawn="1"/>
        </p:nvGrpSpPr>
        <p:grpSpPr>
          <a:xfrm>
            <a:off x="8153401" y="444754"/>
            <a:ext cx="3611878" cy="1374370"/>
            <a:chOff x="8153401" y="444754"/>
            <a:chExt cx="3611878" cy="1374370"/>
          </a:xfrm>
        </p:grpSpPr>
        <p:pic>
          <p:nvPicPr>
            <p:cNvPr id="30" name="Picture 12">
              <a:extLst>
                <a:ext uri="{FF2B5EF4-FFF2-40B4-BE49-F238E27FC236}">
                  <a16:creationId xmlns:a16="http://schemas.microsoft.com/office/drawing/2014/main" id="{55DB7B48-1D12-5E43-A88F-8546FB32C4E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a:extLst>
                <a:ext uri="{FF2B5EF4-FFF2-40B4-BE49-F238E27FC236}">
                  <a16:creationId xmlns:a16="http://schemas.microsoft.com/office/drawing/2014/main" id="{9B93A6E0-C7DD-4848-8744-97F1C0684D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1">
            <a:extLst>
              <a:ext uri="{FF2B5EF4-FFF2-40B4-BE49-F238E27FC236}">
                <a16:creationId xmlns:a16="http://schemas.microsoft.com/office/drawing/2014/main" id="{B6765BF3-C09C-E948-BE75-3E3357F40958}"/>
              </a:ext>
            </a:extLst>
          </p:cNvPr>
          <p:cNvSpPr>
            <a:spLocks noGrp="1"/>
          </p:cNvSpPr>
          <p:nvPr>
            <p:ph type="title" hasCustomPrompt="1"/>
          </p:nvPr>
        </p:nvSpPr>
        <p:spPr>
          <a:xfrm>
            <a:off x="838200" y="365125"/>
            <a:ext cx="10515600" cy="1325563"/>
          </a:xfrm>
        </p:spPr>
        <p:txBody>
          <a:bodyPr>
            <a:normAutofit/>
          </a:bodyPr>
          <a:lstStyle>
            <a:lvl1pPr>
              <a:defRPr sz="3200">
                <a:solidFill>
                  <a:srgbClr val="EF4327"/>
                </a:solidFill>
              </a:defRPr>
            </a:lvl1pPr>
          </a:lstStyle>
          <a:p>
            <a:r>
              <a:rPr lang="en-US" dirty="0"/>
              <a:t>Company bios</a:t>
            </a:r>
          </a:p>
        </p:txBody>
      </p:sp>
      <p:grpSp>
        <p:nvGrpSpPr>
          <p:cNvPr id="10" name="Group 8">
            <a:extLst>
              <a:ext uri="{FF2B5EF4-FFF2-40B4-BE49-F238E27FC236}">
                <a16:creationId xmlns:a16="http://schemas.microsoft.com/office/drawing/2014/main" id="{7C8FCE33-CD58-DA47-8026-3A92014077C1}"/>
              </a:ext>
            </a:extLst>
          </p:cNvPr>
          <p:cNvGrpSpPr>
            <a:grpSpLocks/>
          </p:cNvGrpSpPr>
          <p:nvPr userDrawn="1"/>
        </p:nvGrpSpPr>
        <p:grpSpPr bwMode="auto">
          <a:xfrm>
            <a:off x="0" y="581025"/>
            <a:ext cx="663575" cy="892175"/>
            <a:chOff x="0" y="581818"/>
            <a:chExt cx="664058" cy="892175"/>
          </a:xfrm>
        </p:grpSpPr>
        <p:cxnSp>
          <p:nvCxnSpPr>
            <p:cNvPr id="11" name="Straight Connector 10">
              <a:extLst>
                <a:ext uri="{FF2B5EF4-FFF2-40B4-BE49-F238E27FC236}">
                  <a16:creationId xmlns:a16="http://schemas.microsoft.com/office/drawing/2014/main" id="{2508C05D-3961-0D4B-B906-D7AE0ABF6AC0}"/>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12" name="Group 10">
              <a:extLst>
                <a:ext uri="{FF2B5EF4-FFF2-40B4-BE49-F238E27FC236}">
                  <a16:creationId xmlns:a16="http://schemas.microsoft.com/office/drawing/2014/main" id="{F537F933-9234-2840-91CF-BB5EC5D6577E}"/>
                </a:ext>
              </a:extLst>
            </p:cNvPr>
            <p:cNvGrpSpPr>
              <a:grpSpLocks/>
            </p:cNvGrpSpPr>
            <p:nvPr userDrawn="1"/>
          </p:nvGrpSpPr>
          <p:grpSpPr bwMode="auto">
            <a:xfrm>
              <a:off x="0" y="1035842"/>
              <a:ext cx="664058" cy="281969"/>
              <a:chOff x="-271757" y="1035843"/>
              <a:chExt cx="935815" cy="0"/>
            </a:xfrm>
          </p:grpSpPr>
          <p:cxnSp>
            <p:nvCxnSpPr>
              <p:cNvPr id="13" name="Straight Connector 12">
                <a:extLst>
                  <a:ext uri="{FF2B5EF4-FFF2-40B4-BE49-F238E27FC236}">
                    <a16:creationId xmlns:a16="http://schemas.microsoft.com/office/drawing/2014/main" id="{45FB89F4-7890-7C4F-A80C-36659284B013}"/>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B7BD6B-DF47-1D48-995D-F4679B8637CB}"/>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6" name="Oval 15">
            <a:extLst>
              <a:ext uri="{FF2B5EF4-FFF2-40B4-BE49-F238E27FC236}">
                <a16:creationId xmlns:a16="http://schemas.microsoft.com/office/drawing/2014/main" id="{77AEE577-22F1-7145-B97E-DCBC174DD341}"/>
              </a:ext>
            </a:extLst>
          </p:cNvPr>
          <p:cNvSpPr/>
          <p:nvPr userDrawn="1"/>
        </p:nvSpPr>
        <p:spPr>
          <a:xfrm>
            <a:off x="838200" y="1702131"/>
            <a:ext cx="1811637" cy="18116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0554BB6-E0AE-7248-BD3A-D12AB0E0DB8E}"/>
              </a:ext>
            </a:extLst>
          </p:cNvPr>
          <p:cNvSpPr/>
          <p:nvPr userDrawn="1"/>
        </p:nvSpPr>
        <p:spPr>
          <a:xfrm>
            <a:off x="3581400" y="1702131"/>
            <a:ext cx="1811637" cy="18116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7607228-A131-9F4E-987D-BDA0D9285F7B}"/>
              </a:ext>
            </a:extLst>
          </p:cNvPr>
          <p:cNvSpPr/>
          <p:nvPr userDrawn="1"/>
        </p:nvSpPr>
        <p:spPr>
          <a:xfrm>
            <a:off x="6361118" y="1702131"/>
            <a:ext cx="1811637" cy="18116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E151B67-4A2B-7145-A113-550788DF1E70}"/>
              </a:ext>
            </a:extLst>
          </p:cNvPr>
          <p:cNvSpPr/>
          <p:nvPr userDrawn="1"/>
        </p:nvSpPr>
        <p:spPr>
          <a:xfrm>
            <a:off x="9104318" y="1702131"/>
            <a:ext cx="1811637" cy="18116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17D1A0D-59E9-EB41-8D6A-2619EB5C828D}"/>
              </a:ext>
            </a:extLst>
          </p:cNvPr>
          <p:cNvCxnSpPr>
            <a:cxnSpLocks/>
          </p:cNvCxnSpPr>
          <p:nvPr userDrawn="1"/>
        </p:nvCxnSpPr>
        <p:spPr>
          <a:xfrm>
            <a:off x="3270849" y="3816666"/>
            <a:ext cx="0" cy="1966823"/>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E44CF1-C6AF-454D-B3A4-A621ADDED80A}"/>
              </a:ext>
            </a:extLst>
          </p:cNvPr>
          <p:cNvCxnSpPr>
            <a:cxnSpLocks/>
          </p:cNvCxnSpPr>
          <p:nvPr userDrawn="1"/>
        </p:nvCxnSpPr>
        <p:spPr>
          <a:xfrm>
            <a:off x="6031302" y="3816666"/>
            <a:ext cx="0" cy="1966823"/>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D5C5DE-5759-6844-839E-5FF8C7157AE7}"/>
              </a:ext>
            </a:extLst>
          </p:cNvPr>
          <p:cNvCxnSpPr>
            <a:cxnSpLocks/>
          </p:cNvCxnSpPr>
          <p:nvPr userDrawn="1"/>
        </p:nvCxnSpPr>
        <p:spPr>
          <a:xfrm>
            <a:off x="8791755" y="3816666"/>
            <a:ext cx="0" cy="1966823"/>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46" name="Picture Placeholder 45">
            <a:extLst>
              <a:ext uri="{FF2B5EF4-FFF2-40B4-BE49-F238E27FC236}">
                <a16:creationId xmlns:a16="http://schemas.microsoft.com/office/drawing/2014/main" id="{370E550D-78B2-B34A-A1E0-7F42E1CCAE1F}"/>
              </a:ext>
            </a:extLst>
          </p:cNvPr>
          <p:cNvSpPr>
            <a:spLocks noGrp="1"/>
          </p:cNvSpPr>
          <p:nvPr>
            <p:ph type="pic" sz="quarter" idx="20" hasCustomPrompt="1"/>
          </p:nvPr>
        </p:nvSpPr>
        <p:spPr>
          <a:xfrm>
            <a:off x="823914" y="1749905"/>
            <a:ext cx="1825924" cy="1716087"/>
          </a:xfrm>
          <a:prstGeom prst="rect">
            <a:avLst/>
          </a:prstGeom>
        </p:spPr>
        <p:txBody>
          <a:bodyPr/>
          <a:lstStyle>
            <a:lvl1pPr marL="0" indent="0">
              <a:buNone/>
              <a:defRPr sz="1600" b="0" i="0">
                <a:solidFill>
                  <a:schemeClr val="tx1">
                    <a:lumMod val="50000"/>
                    <a:lumOff val="50000"/>
                  </a:schemeClr>
                </a:solidFill>
                <a:latin typeface="Source Sans Pro" panose="020B0503030403020204" pitchFamily="34" charset="0"/>
                <a:ea typeface="Source Sans Pro" panose="020B0503030403020204" pitchFamily="34" charset="0"/>
              </a:defRPr>
            </a:lvl1pPr>
          </a:lstStyle>
          <a:p>
            <a:r>
              <a:rPr lang="en-US" dirty="0"/>
              <a:t>Click on image to Insert picture</a:t>
            </a:r>
          </a:p>
        </p:txBody>
      </p:sp>
      <p:sp>
        <p:nvSpPr>
          <p:cNvPr id="51" name="Picture Placeholder 45">
            <a:extLst>
              <a:ext uri="{FF2B5EF4-FFF2-40B4-BE49-F238E27FC236}">
                <a16:creationId xmlns:a16="http://schemas.microsoft.com/office/drawing/2014/main" id="{ECD42028-1C5F-DC43-A272-F7B64271DD1A}"/>
              </a:ext>
            </a:extLst>
          </p:cNvPr>
          <p:cNvSpPr>
            <a:spLocks noGrp="1"/>
          </p:cNvSpPr>
          <p:nvPr>
            <p:ph type="pic" sz="quarter" idx="21" hasCustomPrompt="1"/>
          </p:nvPr>
        </p:nvSpPr>
        <p:spPr>
          <a:xfrm>
            <a:off x="3567113" y="1702131"/>
            <a:ext cx="1825924" cy="17160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50000"/>
                    <a:lumOff val="5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image to Insert picture</a:t>
            </a:r>
          </a:p>
        </p:txBody>
      </p:sp>
      <p:sp>
        <p:nvSpPr>
          <p:cNvPr id="52" name="Picture Placeholder 45">
            <a:extLst>
              <a:ext uri="{FF2B5EF4-FFF2-40B4-BE49-F238E27FC236}">
                <a16:creationId xmlns:a16="http://schemas.microsoft.com/office/drawing/2014/main" id="{7D43157D-19C6-B946-9CE1-50DB65852512}"/>
              </a:ext>
            </a:extLst>
          </p:cNvPr>
          <p:cNvSpPr>
            <a:spLocks noGrp="1"/>
          </p:cNvSpPr>
          <p:nvPr>
            <p:ph type="pic" sz="quarter" idx="22" hasCustomPrompt="1"/>
          </p:nvPr>
        </p:nvSpPr>
        <p:spPr>
          <a:xfrm>
            <a:off x="6327476" y="1702131"/>
            <a:ext cx="1825924" cy="17160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50000"/>
                    <a:lumOff val="5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image to Insert picture</a:t>
            </a:r>
          </a:p>
        </p:txBody>
      </p:sp>
      <p:sp>
        <p:nvSpPr>
          <p:cNvPr id="53" name="Picture Placeholder 45">
            <a:extLst>
              <a:ext uri="{FF2B5EF4-FFF2-40B4-BE49-F238E27FC236}">
                <a16:creationId xmlns:a16="http://schemas.microsoft.com/office/drawing/2014/main" id="{6E6A80B6-BD14-EB47-A996-7A99A46C444A}"/>
              </a:ext>
            </a:extLst>
          </p:cNvPr>
          <p:cNvSpPr>
            <a:spLocks noGrp="1"/>
          </p:cNvSpPr>
          <p:nvPr>
            <p:ph type="pic" sz="quarter" idx="23" hasCustomPrompt="1"/>
          </p:nvPr>
        </p:nvSpPr>
        <p:spPr>
          <a:xfrm>
            <a:off x="9090031" y="1714576"/>
            <a:ext cx="1825924" cy="17160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lumMod val="50000"/>
                    <a:lumOff val="50000"/>
                  </a:schemeClr>
                </a:solidFill>
                <a:latin typeface="Source Sans Pro" panose="020B0503030403020204" pitchFamily="34" charset="0"/>
                <a:ea typeface="Source Sans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image to Insert picture</a:t>
            </a:r>
          </a:p>
        </p:txBody>
      </p:sp>
      <p:sp>
        <p:nvSpPr>
          <p:cNvPr id="59" name="Text Placeholder 54">
            <a:extLst>
              <a:ext uri="{FF2B5EF4-FFF2-40B4-BE49-F238E27FC236}">
                <a16:creationId xmlns:a16="http://schemas.microsoft.com/office/drawing/2014/main" id="{75D9B985-53E5-C840-B054-CF94A2EDAD0A}"/>
              </a:ext>
            </a:extLst>
          </p:cNvPr>
          <p:cNvSpPr>
            <a:spLocks noGrp="1"/>
          </p:cNvSpPr>
          <p:nvPr>
            <p:ph type="body" sz="quarter" idx="24" hasCustomPrompt="1"/>
          </p:nvPr>
        </p:nvSpPr>
        <p:spPr>
          <a:xfrm>
            <a:off x="823912" y="3753065"/>
            <a:ext cx="2264617" cy="2249488"/>
          </a:xfrm>
          <a:prstGeom prst="rect">
            <a:avLst/>
          </a:prstGeom>
        </p:spPr>
        <p:txBody>
          <a:bodyPr>
            <a:normAutofit/>
          </a:bodyPr>
          <a:lstStyle>
            <a:lvl1pPr marL="0" indent="0">
              <a:buNone/>
              <a:defRPr sz="1600" b="0" i="0">
                <a:solidFill>
                  <a:schemeClr val="tx2"/>
                </a:solidFill>
                <a:latin typeface="Source Sans Pro Light" panose="020F0302020204030204" pitchFamily="34" charset="0"/>
                <a:ea typeface="Helvetica Neue Light" panose="02000403000000020004" pitchFamily="2" charset="0"/>
                <a:cs typeface="Source Sans Pro Light" panose="020F0302020204030204" pitchFamily="34" charset="0"/>
              </a:defRPr>
            </a:lvl1pPr>
            <a:lvl2pPr marL="457200" indent="0">
              <a:buNone/>
              <a:defRPr/>
            </a:lvl2pPr>
          </a:lstStyle>
          <a:p>
            <a:pPr lvl="0"/>
            <a:r>
              <a:rPr lang="en-US" dirty="0"/>
              <a:t>Name Surname</a:t>
            </a:r>
          </a:p>
          <a:p>
            <a:pPr lvl="0"/>
            <a:r>
              <a:rPr lang="en-US" dirty="0"/>
              <a:t>Bio copy goes here</a:t>
            </a:r>
          </a:p>
        </p:txBody>
      </p:sp>
      <p:sp>
        <p:nvSpPr>
          <p:cNvPr id="60" name="Text Placeholder 54">
            <a:extLst>
              <a:ext uri="{FF2B5EF4-FFF2-40B4-BE49-F238E27FC236}">
                <a16:creationId xmlns:a16="http://schemas.microsoft.com/office/drawing/2014/main" id="{F9E1C6E9-7B43-0646-B3EA-2748BAB4A1A8}"/>
              </a:ext>
            </a:extLst>
          </p:cNvPr>
          <p:cNvSpPr>
            <a:spLocks noGrp="1"/>
          </p:cNvSpPr>
          <p:nvPr>
            <p:ph type="body" sz="quarter" idx="25" hasCustomPrompt="1"/>
          </p:nvPr>
        </p:nvSpPr>
        <p:spPr>
          <a:xfrm>
            <a:off x="3584845" y="3743211"/>
            <a:ext cx="2264617" cy="2249488"/>
          </a:xfrm>
          <a:prstGeom prst="rect">
            <a:avLst/>
          </a:prstGeom>
        </p:spPr>
        <p:txBody>
          <a:bodyPr>
            <a:normAutofit/>
          </a:bodyPr>
          <a:lstStyle>
            <a:lvl1pPr marL="0" indent="0">
              <a:buNone/>
              <a:defRPr sz="1600" b="0" i="0">
                <a:solidFill>
                  <a:schemeClr val="tx2"/>
                </a:solidFill>
                <a:latin typeface="Source Sans Pro Light" panose="020F0302020204030204" pitchFamily="34" charset="0"/>
                <a:ea typeface="Helvetica Neue Light" panose="02000403000000020004" pitchFamily="2" charset="0"/>
                <a:cs typeface="Source Sans Pro Light" panose="020F0302020204030204" pitchFamily="34" charset="0"/>
              </a:defRPr>
            </a:lvl1pPr>
            <a:lvl2pPr marL="457200" indent="0">
              <a:buNone/>
              <a:defRPr/>
            </a:lvl2pPr>
          </a:lstStyle>
          <a:p>
            <a:pPr lvl="0"/>
            <a:r>
              <a:rPr lang="en-US" dirty="0"/>
              <a:t>Name Surname</a:t>
            </a:r>
          </a:p>
          <a:p>
            <a:pPr lvl="0"/>
            <a:r>
              <a:rPr lang="en-US" dirty="0"/>
              <a:t>Bio copy goes here</a:t>
            </a:r>
          </a:p>
        </p:txBody>
      </p:sp>
      <p:sp>
        <p:nvSpPr>
          <p:cNvPr id="61" name="Text Placeholder 54">
            <a:extLst>
              <a:ext uri="{FF2B5EF4-FFF2-40B4-BE49-F238E27FC236}">
                <a16:creationId xmlns:a16="http://schemas.microsoft.com/office/drawing/2014/main" id="{B17C8C12-BB42-B944-8743-2B6534EF76D9}"/>
              </a:ext>
            </a:extLst>
          </p:cNvPr>
          <p:cNvSpPr>
            <a:spLocks noGrp="1"/>
          </p:cNvSpPr>
          <p:nvPr>
            <p:ph type="body" sz="quarter" idx="26" hasCustomPrompt="1"/>
          </p:nvPr>
        </p:nvSpPr>
        <p:spPr>
          <a:xfrm>
            <a:off x="6327476" y="3752164"/>
            <a:ext cx="2264617" cy="2249488"/>
          </a:xfrm>
          <a:prstGeom prst="rect">
            <a:avLst/>
          </a:prstGeom>
        </p:spPr>
        <p:txBody>
          <a:bodyPr>
            <a:normAutofit/>
          </a:bodyPr>
          <a:lstStyle>
            <a:lvl1pPr marL="0" indent="0">
              <a:buNone/>
              <a:defRPr sz="1600" b="0" i="0">
                <a:solidFill>
                  <a:schemeClr val="tx2"/>
                </a:solidFill>
                <a:latin typeface="Source Sans Pro Light" panose="020F0302020204030204" pitchFamily="34" charset="0"/>
                <a:ea typeface="Helvetica Neue Light" panose="02000403000000020004" pitchFamily="2" charset="0"/>
                <a:cs typeface="Source Sans Pro Light" panose="020F0302020204030204" pitchFamily="34" charset="0"/>
              </a:defRPr>
            </a:lvl1pPr>
            <a:lvl2pPr marL="457200" indent="0">
              <a:buNone/>
              <a:defRPr/>
            </a:lvl2pPr>
          </a:lstStyle>
          <a:p>
            <a:pPr lvl="0"/>
            <a:r>
              <a:rPr lang="en-US" dirty="0"/>
              <a:t>Name Surname</a:t>
            </a:r>
          </a:p>
          <a:p>
            <a:pPr lvl="0"/>
            <a:r>
              <a:rPr lang="en-US" dirty="0"/>
              <a:t>Bio copy goes here</a:t>
            </a:r>
          </a:p>
        </p:txBody>
      </p:sp>
      <p:sp>
        <p:nvSpPr>
          <p:cNvPr id="62" name="Text Placeholder 54">
            <a:extLst>
              <a:ext uri="{FF2B5EF4-FFF2-40B4-BE49-F238E27FC236}">
                <a16:creationId xmlns:a16="http://schemas.microsoft.com/office/drawing/2014/main" id="{F6049C2C-F209-3D45-9353-D4B1CD50A61B}"/>
              </a:ext>
            </a:extLst>
          </p:cNvPr>
          <p:cNvSpPr>
            <a:spLocks noGrp="1"/>
          </p:cNvSpPr>
          <p:nvPr>
            <p:ph type="body" sz="quarter" idx="27" hasCustomPrompt="1"/>
          </p:nvPr>
        </p:nvSpPr>
        <p:spPr>
          <a:xfrm>
            <a:off x="9089183" y="3752164"/>
            <a:ext cx="2264617" cy="2249488"/>
          </a:xfrm>
          <a:prstGeom prst="rect">
            <a:avLst/>
          </a:prstGeom>
        </p:spPr>
        <p:txBody>
          <a:bodyPr>
            <a:normAutofit/>
          </a:bodyPr>
          <a:lstStyle>
            <a:lvl1pPr marL="0" indent="0">
              <a:buNone/>
              <a:defRPr sz="1600" b="0" i="0">
                <a:solidFill>
                  <a:schemeClr val="tx2"/>
                </a:solidFill>
                <a:latin typeface="Source Sans Pro Light" panose="020F0302020204030204" pitchFamily="34" charset="0"/>
                <a:ea typeface="Helvetica Neue Light" panose="02000403000000020004" pitchFamily="2" charset="0"/>
                <a:cs typeface="Source Sans Pro Light" panose="020F0302020204030204" pitchFamily="34" charset="0"/>
              </a:defRPr>
            </a:lvl1pPr>
            <a:lvl2pPr marL="457200" indent="0">
              <a:buNone/>
              <a:defRPr/>
            </a:lvl2pPr>
          </a:lstStyle>
          <a:p>
            <a:pPr lvl="0"/>
            <a:r>
              <a:rPr lang="en-US" dirty="0"/>
              <a:t>Name Surname</a:t>
            </a:r>
          </a:p>
          <a:p>
            <a:pPr lvl="0"/>
            <a:r>
              <a:rPr lang="en-US" dirty="0"/>
              <a:t>Bio copy goes here</a:t>
            </a:r>
          </a:p>
        </p:txBody>
      </p:sp>
    </p:spTree>
    <p:extLst>
      <p:ext uri="{BB962C8B-B14F-4D97-AF65-F5344CB8AC3E}">
        <p14:creationId xmlns:p14="http://schemas.microsoft.com/office/powerpoint/2010/main" val="701696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bullet and chart opti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88A823-8F20-1F42-A2A9-5FD86F01BD23}"/>
              </a:ext>
            </a:extLst>
          </p:cNvPr>
          <p:cNvSpPr>
            <a:spLocks noGrp="1"/>
          </p:cNvSpPr>
          <p:nvPr>
            <p:ph type="sldNum" sz="quarter" idx="12"/>
          </p:nvPr>
        </p:nvSpPr>
        <p:spPr/>
        <p:txBody>
          <a:bodyPr/>
          <a:lstStyle/>
          <a:p>
            <a:fld id="{51852E6E-391C-2B43-8728-B1D6217295BE}" type="slidenum">
              <a:rPr lang="en-US" smtClean="0"/>
              <a:t>‹#›</a:t>
            </a:fld>
            <a:endParaRPr lang="en-US"/>
          </a:p>
        </p:txBody>
      </p:sp>
      <p:sp>
        <p:nvSpPr>
          <p:cNvPr id="6" name="Title 1">
            <a:extLst>
              <a:ext uri="{FF2B5EF4-FFF2-40B4-BE49-F238E27FC236}">
                <a16:creationId xmlns:a16="http://schemas.microsoft.com/office/drawing/2014/main" id="{18B6EDEC-AA5F-B049-9661-A9121F59CEB6}"/>
              </a:ext>
            </a:extLst>
          </p:cNvPr>
          <p:cNvSpPr>
            <a:spLocks noGrp="1"/>
          </p:cNvSpPr>
          <p:nvPr>
            <p:ph type="title" hasCustomPrompt="1"/>
          </p:nvPr>
        </p:nvSpPr>
        <p:spPr>
          <a:xfrm>
            <a:off x="838200" y="365125"/>
            <a:ext cx="10515600" cy="1325563"/>
          </a:xfrm>
        </p:spPr>
        <p:txBody>
          <a:bodyPr>
            <a:normAutofit/>
          </a:bodyPr>
          <a:lstStyle>
            <a:lvl1pPr>
              <a:defRPr sz="3200">
                <a:solidFill>
                  <a:srgbClr val="EF4327"/>
                </a:solidFill>
              </a:defRPr>
            </a:lvl1pPr>
          </a:lstStyle>
          <a:p>
            <a:r>
              <a:rPr lang="en-US" dirty="0"/>
              <a:t>Slide title</a:t>
            </a:r>
          </a:p>
        </p:txBody>
      </p:sp>
      <p:grpSp>
        <p:nvGrpSpPr>
          <p:cNvPr id="7" name="Group 8">
            <a:extLst>
              <a:ext uri="{FF2B5EF4-FFF2-40B4-BE49-F238E27FC236}">
                <a16:creationId xmlns:a16="http://schemas.microsoft.com/office/drawing/2014/main" id="{1CD030CD-3890-794A-AAC5-0C5443CE4A85}"/>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A714C753-78E0-E342-88F6-77C28BB06E1D}"/>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CB13B7C-A6CA-4243-A5DC-9564203E241D}"/>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AB94BED-0A03-794B-BB4E-02CECB7EAE2C}"/>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6361F-818C-304C-A833-6DC99D4666F2}"/>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2" name="Chart Placeholder 21">
            <a:extLst>
              <a:ext uri="{FF2B5EF4-FFF2-40B4-BE49-F238E27FC236}">
                <a16:creationId xmlns:a16="http://schemas.microsoft.com/office/drawing/2014/main" id="{6F63ED80-F9D6-0443-BAA5-8F97451AE797}"/>
              </a:ext>
            </a:extLst>
          </p:cNvPr>
          <p:cNvSpPr>
            <a:spLocks noGrp="1"/>
          </p:cNvSpPr>
          <p:nvPr>
            <p:ph type="chart" sz="quarter" idx="14" hasCustomPrompt="1"/>
          </p:nvPr>
        </p:nvSpPr>
        <p:spPr>
          <a:xfrm>
            <a:off x="6324600" y="2019301"/>
            <a:ext cx="4572000" cy="3795712"/>
          </a:xfrm>
          <a:prstGeom prst="rect">
            <a:avLst/>
          </a:prstGeom>
        </p:spPr>
        <p:txBody>
          <a:bodyPr/>
          <a:lstStyle>
            <a:lvl1pPr marL="0" indent="0">
              <a:buNone/>
              <a:defRPr sz="2000" b="0" i="0">
                <a:solidFill>
                  <a:schemeClr val="tx2"/>
                </a:solidFill>
                <a:latin typeface="Source Sans Pro" panose="020B0503030403020204" pitchFamily="34" charset="0"/>
                <a:ea typeface="Source Sans Pro" panose="020B0503030403020204" pitchFamily="34" charset="0"/>
              </a:defRPr>
            </a:lvl1pPr>
          </a:lstStyle>
          <a:p>
            <a:r>
              <a:rPr lang="en-US" dirty="0"/>
              <a:t>chart</a:t>
            </a:r>
          </a:p>
        </p:txBody>
      </p:sp>
      <p:sp>
        <p:nvSpPr>
          <p:cNvPr id="16" name="Text Placeholder 13">
            <a:extLst>
              <a:ext uri="{FF2B5EF4-FFF2-40B4-BE49-F238E27FC236}">
                <a16:creationId xmlns:a16="http://schemas.microsoft.com/office/drawing/2014/main" id="{28EEC2EA-7204-6A42-B4B1-E8FE30712A91}"/>
              </a:ext>
            </a:extLst>
          </p:cNvPr>
          <p:cNvSpPr>
            <a:spLocks noGrp="1"/>
          </p:cNvSpPr>
          <p:nvPr>
            <p:ph type="body" sz="quarter" idx="15" hasCustomPrompt="1"/>
          </p:nvPr>
        </p:nvSpPr>
        <p:spPr>
          <a:xfrm>
            <a:off x="838201" y="2019301"/>
            <a:ext cx="5313362" cy="8964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set as  Source Sans 16pt</a:t>
            </a:r>
          </a:p>
        </p:txBody>
      </p:sp>
      <p:sp>
        <p:nvSpPr>
          <p:cNvPr id="17" name="Content Placeholder 5">
            <a:extLst>
              <a:ext uri="{FF2B5EF4-FFF2-40B4-BE49-F238E27FC236}">
                <a16:creationId xmlns:a16="http://schemas.microsoft.com/office/drawing/2014/main" id="{6CB2F492-56AF-C049-9A93-AA04B4E6AF45}"/>
              </a:ext>
            </a:extLst>
          </p:cNvPr>
          <p:cNvSpPr>
            <a:spLocks noGrp="1"/>
          </p:cNvSpPr>
          <p:nvPr>
            <p:ph sz="quarter" idx="16" hasCustomPrompt="1"/>
          </p:nvPr>
        </p:nvSpPr>
        <p:spPr>
          <a:xfrm>
            <a:off x="838200" y="3122613"/>
            <a:ext cx="5313363"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dirty="0"/>
              <a:t>Copy Bullet one - Source Sans 16pt</a:t>
            </a:r>
          </a:p>
          <a:p>
            <a:pPr lvl="0"/>
            <a:r>
              <a:rPr lang="en-US" dirty="0"/>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dirty="0"/>
          </a:p>
          <a:p>
            <a:pPr lvl="0"/>
            <a:endParaRPr lang="en-US" dirty="0"/>
          </a:p>
          <a:p>
            <a:pPr lvl="0"/>
            <a:endParaRPr lang="en-US" dirty="0"/>
          </a:p>
        </p:txBody>
      </p:sp>
      <p:cxnSp>
        <p:nvCxnSpPr>
          <p:cNvPr id="15" name="Straight Connector 14">
            <a:extLst>
              <a:ext uri="{FF2B5EF4-FFF2-40B4-BE49-F238E27FC236}">
                <a16:creationId xmlns:a16="http://schemas.microsoft.com/office/drawing/2014/main" id="{3BEA6E6F-022C-9949-9CEC-B7E8C2622ECE}"/>
              </a:ext>
            </a:extLst>
          </p:cNvPr>
          <p:cNvCxnSpPr/>
          <p:nvPr userDrawn="1"/>
        </p:nvCxnSpPr>
        <p:spPr>
          <a:xfrm>
            <a:off x="838200" y="1691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3E8BC807-1724-BF43-A106-F89004D0542F}"/>
              </a:ext>
            </a:extLst>
          </p:cNvPr>
          <p:cNvGrpSpPr/>
          <p:nvPr userDrawn="1"/>
        </p:nvGrpSpPr>
        <p:grpSpPr>
          <a:xfrm>
            <a:off x="8153401" y="444754"/>
            <a:ext cx="3611878" cy="1374370"/>
            <a:chOff x="8153401" y="444754"/>
            <a:chExt cx="3611878" cy="1374370"/>
          </a:xfrm>
        </p:grpSpPr>
        <p:pic>
          <p:nvPicPr>
            <p:cNvPr id="19" name="Picture 12">
              <a:extLst>
                <a:ext uri="{FF2B5EF4-FFF2-40B4-BE49-F238E27FC236}">
                  <a16:creationId xmlns:a16="http://schemas.microsoft.com/office/drawing/2014/main" id="{6C038D51-9CF1-624F-89D3-AC1964D4492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5AD2A9B9-421C-884B-A858-EED65028568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4228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2ABD71-2261-F04B-9F2D-39013BAB894B}"/>
              </a:ext>
            </a:extLst>
          </p:cNvPr>
          <p:cNvPicPr>
            <a:picLocks noChangeAspect="1"/>
          </p:cNvPicPr>
          <p:nvPr userDrawn="1"/>
        </p:nvPicPr>
        <p:blipFill rotWithShape="1">
          <a:blip r:embed="rId2"/>
          <a:srcRect l="1282"/>
          <a:stretch/>
        </p:blipFill>
        <p:spPr>
          <a:xfrm>
            <a:off x="0" y="0"/>
            <a:ext cx="12191999" cy="6947065"/>
          </a:xfrm>
          <a:prstGeom prst="rect">
            <a:avLst/>
          </a:prstGeom>
        </p:spPr>
      </p:pic>
      <p:cxnSp>
        <p:nvCxnSpPr>
          <p:cNvPr id="9" name="Straight Connector 8">
            <a:extLst>
              <a:ext uri="{FF2B5EF4-FFF2-40B4-BE49-F238E27FC236}">
                <a16:creationId xmlns:a16="http://schemas.microsoft.com/office/drawing/2014/main" id="{096AFC2B-B2E1-8148-BDA5-F6BE2407AF01}"/>
              </a:ext>
            </a:extLst>
          </p:cNvPr>
          <p:cNvCxnSpPr>
            <a:cxnSpLocks/>
          </p:cNvCxnSpPr>
          <p:nvPr userDrawn="1"/>
        </p:nvCxnSpPr>
        <p:spPr>
          <a:xfrm>
            <a:off x="6616583" y="4926839"/>
            <a:ext cx="17077" cy="1075853"/>
          </a:xfrm>
          <a:prstGeom prst="line">
            <a:avLst/>
          </a:prstGeom>
          <a:ln w="47625">
            <a:solidFill>
              <a:srgbClr val="EF5A3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9D8873-3D8A-2540-A206-C8A5622F51EB}"/>
              </a:ext>
            </a:extLst>
          </p:cNvPr>
          <p:cNvCxnSpPr>
            <a:cxnSpLocks/>
          </p:cNvCxnSpPr>
          <p:nvPr userDrawn="1"/>
        </p:nvCxnSpPr>
        <p:spPr>
          <a:xfrm>
            <a:off x="3233057" y="5464765"/>
            <a:ext cx="237539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CE04C88-2282-7E47-9F00-FE923A368369}"/>
              </a:ext>
            </a:extLst>
          </p:cNvPr>
          <p:cNvCxnSpPr>
            <a:cxnSpLocks/>
          </p:cNvCxnSpPr>
          <p:nvPr userDrawn="1"/>
        </p:nvCxnSpPr>
        <p:spPr>
          <a:xfrm>
            <a:off x="0" y="5464535"/>
            <a:ext cx="3233057" cy="0"/>
          </a:xfrm>
          <a:prstGeom prst="line">
            <a:avLst/>
          </a:prstGeom>
          <a:ln w="222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C4CB2-4780-E84F-BBA8-62BA3989A26C}"/>
              </a:ext>
            </a:extLst>
          </p:cNvPr>
          <p:cNvCxnSpPr>
            <a:cxnSpLocks/>
          </p:cNvCxnSpPr>
          <p:nvPr userDrawn="1"/>
        </p:nvCxnSpPr>
        <p:spPr>
          <a:xfrm flipV="1">
            <a:off x="5584122" y="5464536"/>
            <a:ext cx="1049538" cy="924"/>
          </a:xfrm>
          <a:prstGeom prst="line">
            <a:avLst/>
          </a:prstGeom>
          <a:ln w="22225">
            <a:solidFill>
              <a:srgbClr val="EF5A3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A098502-0919-3B4D-B776-DF47158D6291}"/>
              </a:ext>
            </a:extLst>
          </p:cNvPr>
          <p:cNvSpPr>
            <a:spLocks noGrp="1"/>
          </p:cNvSpPr>
          <p:nvPr>
            <p:ph type="ctrTitle"/>
          </p:nvPr>
        </p:nvSpPr>
        <p:spPr>
          <a:xfrm>
            <a:off x="725795" y="1122363"/>
            <a:ext cx="7028212" cy="1381125"/>
          </a:xfrm>
        </p:spPr>
        <p:txBody>
          <a:bodyPr anchor="b">
            <a:normAutofit/>
          </a:bodyPr>
          <a:lstStyle>
            <a:lvl1pPr algn="l">
              <a:defRPr sz="40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BFB708F9-6C66-934C-9F64-B8B2D5DA0B20}"/>
              </a:ext>
            </a:extLst>
          </p:cNvPr>
          <p:cNvSpPr>
            <a:spLocks noGrp="1"/>
          </p:cNvSpPr>
          <p:nvPr>
            <p:ph type="subTitle" idx="1"/>
          </p:nvPr>
        </p:nvSpPr>
        <p:spPr>
          <a:xfrm>
            <a:off x="725795" y="2809959"/>
            <a:ext cx="9144000" cy="1655762"/>
          </a:xfrm>
          <a:prstGeom prst="rect">
            <a:avLst/>
          </a:prstGeom>
        </p:spPr>
        <p:txBody>
          <a:bodyPr/>
          <a:lstStyle>
            <a:lvl1pPr marL="0" indent="0" algn="l">
              <a:buNone/>
              <a:defRPr sz="24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F4CAB522-0951-8F41-8D12-B965E3EBBB1C}"/>
              </a:ext>
            </a:extLst>
          </p:cNvPr>
          <p:cNvSpPr>
            <a:spLocks noGrp="1"/>
          </p:cNvSpPr>
          <p:nvPr>
            <p:ph type="body" sz="quarter" idx="13" hasCustomPrompt="1"/>
          </p:nvPr>
        </p:nvSpPr>
        <p:spPr>
          <a:xfrm>
            <a:off x="6814456" y="4945470"/>
            <a:ext cx="5377543" cy="1203187"/>
          </a:xfrm>
          <a:prstGeom prst="rect">
            <a:avLst/>
          </a:prstGeom>
        </p:spPr>
        <p:txBody>
          <a:bodyPr/>
          <a:lstStyle>
            <a:lvl1pPr marL="0" indent="0">
              <a:buNone/>
              <a:defRPr sz="1800" b="0" i="0">
                <a:solidFill>
                  <a:srgbClr val="EF5A3B"/>
                </a:solidFill>
                <a:latin typeface="Source Sans Pro" panose="020B0503030403020204" pitchFamily="34" charset="0"/>
                <a:ea typeface="Source Sans Pro" panose="020B0503030403020204" pitchFamily="34" charset="0"/>
                <a:cs typeface="Helvetica Neue" panose="02000503000000020004" pitchFamily="2" charset="0"/>
              </a:defRPr>
            </a:lvl1pPr>
          </a:lstStyle>
          <a:p>
            <a:pPr lvl="0"/>
            <a:r>
              <a:rPr lang="en-US" dirty="0"/>
              <a:t>Presenter details</a:t>
            </a:r>
          </a:p>
          <a:p>
            <a:pPr lvl="0"/>
            <a:r>
              <a:rPr lang="en-US" dirty="0"/>
              <a:t>Team Name</a:t>
            </a:r>
          </a:p>
          <a:p>
            <a:pPr lvl="0"/>
            <a:r>
              <a:rPr lang="en-US" dirty="0"/>
              <a:t>Day/Month/Year</a:t>
            </a:r>
          </a:p>
        </p:txBody>
      </p:sp>
    </p:spTree>
    <p:extLst>
      <p:ext uri="{BB962C8B-B14F-4D97-AF65-F5344CB8AC3E}">
        <p14:creationId xmlns:p14="http://schemas.microsoft.com/office/powerpoint/2010/main" val="2302993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copy and media opti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88A823-8F20-1F42-A2A9-5FD86F01BD23}"/>
              </a:ext>
            </a:extLst>
          </p:cNvPr>
          <p:cNvSpPr>
            <a:spLocks noGrp="1"/>
          </p:cNvSpPr>
          <p:nvPr>
            <p:ph type="sldNum" sz="quarter" idx="12"/>
          </p:nvPr>
        </p:nvSpPr>
        <p:spPr/>
        <p:txBody>
          <a:bodyPr/>
          <a:lstStyle/>
          <a:p>
            <a:fld id="{51852E6E-391C-2B43-8728-B1D6217295BE}" type="slidenum">
              <a:rPr lang="en-US" smtClean="0"/>
              <a:t>‹#›</a:t>
            </a:fld>
            <a:endParaRPr lang="en-US"/>
          </a:p>
        </p:txBody>
      </p:sp>
      <p:sp>
        <p:nvSpPr>
          <p:cNvPr id="6" name="Title 1">
            <a:extLst>
              <a:ext uri="{FF2B5EF4-FFF2-40B4-BE49-F238E27FC236}">
                <a16:creationId xmlns:a16="http://schemas.microsoft.com/office/drawing/2014/main" id="{18B6EDEC-AA5F-B049-9661-A9121F59CEB6}"/>
              </a:ext>
            </a:extLst>
          </p:cNvPr>
          <p:cNvSpPr>
            <a:spLocks noGrp="1"/>
          </p:cNvSpPr>
          <p:nvPr>
            <p:ph type="title" hasCustomPrompt="1"/>
          </p:nvPr>
        </p:nvSpPr>
        <p:spPr>
          <a:xfrm>
            <a:off x="838200" y="365125"/>
            <a:ext cx="10515600" cy="1325563"/>
          </a:xfrm>
        </p:spPr>
        <p:txBody>
          <a:bodyPr>
            <a:normAutofit/>
          </a:bodyPr>
          <a:lstStyle>
            <a:lvl1pPr>
              <a:defRPr sz="3200">
                <a:solidFill>
                  <a:srgbClr val="EF4327"/>
                </a:solidFill>
              </a:defRPr>
            </a:lvl1pPr>
          </a:lstStyle>
          <a:p>
            <a:r>
              <a:rPr lang="en-US" dirty="0"/>
              <a:t>Slide title</a:t>
            </a:r>
          </a:p>
        </p:txBody>
      </p:sp>
      <p:grpSp>
        <p:nvGrpSpPr>
          <p:cNvPr id="7" name="Group 8">
            <a:extLst>
              <a:ext uri="{FF2B5EF4-FFF2-40B4-BE49-F238E27FC236}">
                <a16:creationId xmlns:a16="http://schemas.microsoft.com/office/drawing/2014/main" id="{1CD030CD-3890-794A-AAC5-0C5443CE4A85}"/>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A714C753-78E0-E342-88F6-77C28BB06E1D}"/>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CB13B7C-A6CA-4243-A5DC-9564203E241D}"/>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AB94BED-0A03-794B-BB4E-02CECB7EAE2C}"/>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6361F-818C-304C-A833-6DC99D4666F2}"/>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0" name="Media Placeholder 19">
            <a:extLst>
              <a:ext uri="{FF2B5EF4-FFF2-40B4-BE49-F238E27FC236}">
                <a16:creationId xmlns:a16="http://schemas.microsoft.com/office/drawing/2014/main" id="{057F5B1A-F2FB-B048-ADD2-6E1A7E92BDFF}"/>
              </a:ext>
            </a:extLst>
          </p:cNvPr>
          <p:cNvSpPr>
            <a:spLocks noGrp="1"/>
          </p:cNvSpPr>
          <p:nvPr>
            <p:ph type="media" sz="quarter" idx="14" hasCustomPrompt="1"/>
          </p:nvPr>
        </p:nvSpPr>
        <p:spPr>
          <a:xfrm>
            <a:off x="6159500" y="2019302"/>
            <a:ext cx="5605463" cy="3967162"/>
          </a:xfrm>
          <a:prstGeom prst="rect">
            <a:avLst/>
          </a:prstGeom>
        </p:spPr>
        <p:txBody>
          <a:bodyPr/>
          <a:lstStyle>
            <a:lvl1pPr marL="0" indent="0">
              <a:buNone/>
              <a:defRPr sz="2000" b="0" i="0">
                <a:solidFill>
                  <a:schemeClr val="tx2"/>
                </a:solidFill>
                <a:latin typeface="Source Sans Pro" panose="020B0503030403020204" pitchFamily="34" charset="0"/>
                <a:ea typeface="Source Sans Pro" panose="020B0503030403020204" pitchFamily="34" charset="0"/>
              </a:defRPr>
            </a:lvl1pPr>
          </a:lstStyle>
          <a:p>
            <a:r>
              <a:rPr lang="en-US" dirty="0"/>
              <a:t>media </a:t>
            </a:r>
          </a:p>
        </p:txBody>
      </p:sp>
      <p:sp>
        <p:nvSpPr>
          <p:cNvPr id="17" name="Text Placeholder 13">
            <a:extLst>
              <a:ext uri="{FF2B5EF4-FFF2-40B4-BE49-F238E27FC236}">
                <a16:creationId xmlns:a16="http://schemas.microsoft.com/office/drawing/2014/main" id="{6A2767FB-0513-B148-81A2-59251B8678D9}"/>
              </a:ext>
            </a:extLst>
          </p:cNvPr>
          <p:cNvSpPr>
            <a:spLocks noGrp="1"/>
          </p:cNvSpPr>
          <p:nvPr>
            <p:ph type="body" sz="quarter" idx="15" hasCustomPrompt="1"/>
          </p:nvPr>
        </p:nvSpPr>
        <p:spPr>
          <a:xfrm>
            <a:off x="838201" y="2019301"/>
            <a:ext cx="5135087" cy="8964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set as  Source Sans 16pt</a:t>
            </a:r>
          </a:p>
        </p:txBody>
      </p:sp>
      <p:sp>
        <p:nvSpPr>
          <p:cNvPr id="18" name="Text Placeholder 13">
            <a:extLst>
              <a:ext uri="{FF2B5EF4-FFF2-40B4-BE49-F238E27FC236}">
                <a16:creationId xmlns:a16="http://schemas.microsoft.com/office/drawing/2014/main" id="{CA59CC3B-C018-DC4C-919D-A080AF674778}"/>
              </a:ext>
            </a:extLst>
          </p:cNvPr>
          <p:cNvSpPr>
            <a:spLocks noGrp="1"/>
          </p:cNvSpPr>
          <p:nvPr>
            <p:ph type="body" sz="quarter" idx="16" hasCustomPrompt="1"/>
          </p:nvPr>
        </p:nvSpPr>
        <p:spPr>
          <a:xfrm>
            <a:off x="838201" y="3052507"/>
            <a:ext cx="4265254" cy="25545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set as  Source Sans 16pt over two column grid, Body copy set as  Source Sans 16pt over two column grid, Body copy set as  Source Sans 16pt over two column grid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set as  Source Sans 16pt over two column grid, Body copy set as  Source Sans 16pt over two column grid, Body copy set as  Source Sans 16pt over two column grid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cxnSp>
        <p:nvCxnSpPr>
          <p:cNvPr id="15" name="Straight Connector 14">
            <a:extLst>
              <a:ext uri="{FF2B5EF4-FFF2-40B4-BE49-F238E27FC236}">
                <a16:creationId xmlns:a16="http://schemas.microsoft.com/office/drawing/2014/main" id="{0B153C85-75A1-1543-83CB-0434CEFD69AC}"/>
              </a:ext>
            </a:extLst>
          </p:cNvPr>
          <p:cNvCxnSpPr/>
          <p:nvPr userDrawn="1"/>
        </p:nvCxnSpPr>
        <p:spPr>
          <a:xfrm>
            <a:off x="838200" y="1691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02DC4E6-F4B1-DA48-8141-71386C8A2996}"/>
              </a:ext>
            </a:extLst>
          </p:cNvPr>
          <p:cNvGrpSpPr/>
          <p:nvPr userDrawn="1"/>
        </p:nvGrpSpPr>
        <p:grpSpPr>
          <a:xfrm>
            <a:off x="8153401" y="444754"/>
            <a:ext cx="3611878" cy="1374370"/>
            <a:chOff x="8153401" y="444754"/>
            <a:chExt cx="3611878" cy="1374370"/>
          </a:xfrm>
        </p:grpSpPr>
        <p:pic>
          <p:nvPicPr>
            <p:cNvPr id="19" name="Picture 12">
              <a:extLst>
                <a:ext uri="{FF2B5EF4-FFF2-40B4-BE49-F238E27FC236}">
                  <a16:creationId xmlns:a16="http://schemas.microsoft.com/office/drawing/2014/main" id="{6E2E3639-8D53-754A-B98D-37D244DFD54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a:extLst>
                <a:ext uri="{FF2B5EF4-FFF2-40B4-BE49-F238E27FC236}">
                  <a16:creationId xmlns:a16="http://schemas.microsoft.com/office/drawing/2014/main" id="{400D55DE-8EA5-234C-B492-BC3D31C52F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9020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able opti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88A823-8F20-1F42-A2A9-5FD86F01BD23}"/>
              </a:ext>
            </a:extLst>
          </p:cNvPr>
          <p:cNvSpPr>
            <a:spLocks noGrp="1"/>
          </p:cNvSpPr>
          <p:nvPr>
            <p:ph type="sldNum" sz="quarter" idx="12"/>
          </p:nvPr>
        </p:nvSpPr>
        <p:spPr/>
        <p:txBody>
          <a:bodyPr/>
          <a:lstStyle/>
          <a:p>
            <a:fld id="{51852E6E-391C-2B43-8728-B1D6217295BE}" type="slidenum">
              <a:rPr lang="en-US" smtClean="0"/>
              <a:t>‹#›</a:t>
            </a:fld>
            <a:endParaRPr lang="en-US"/>
          </a:p>
        </p:txBody>
      </p:sp>
      <p:sp>
        <p:nvSpPr>
          <p:cNvPr id="6" name="Title 1">
            <a:extLst>
              <a:ext uri="{FF2B5EF4-FFF2-40B4-BE49-F238E27FC236}">
                <a16:creationId xmlns:a16="http://schemas.microsoft.com/office/drawing/2014/main" id="{18B6EDEC-AA5F-B049-9661-A9121F59CEB6}"/>
              </a:ext>
            </a:extLst>
          </p:cNvPr>
          <p:cNvSpPr>
            <a:spLocks noGrp="1"/>
          </p:cNvSpPr>
          <p:nvPr>
            <p:ph type="title" hasCustomPrompt="1"/>
          </p:nvPr>
        </p:nvSpPr>
        <p:spPr>
          <a:xfrm>
            <a:off x="838200" y="365125"/>
            <a:ext cx="10515600" cy="1325563"/>
          </a:xfrm>
        </p:spPr>
        <p:txBody>
          <a:bodyPr>
            <a:normAutofit/>
          </a:bodyPr>
          <a:lstStyle>
            <a:lvl1pPr>
              <a:defRPr sz="3200">
                <a:solidFill>
                  <a:srgbClr val="EF4327"/>
                </a:solidFill>
              </a:defRPr>
            </a:lvl1pPr>
          </a:lstStyle>
          <a:p>
            <a:r>
              <a:rPr lang="en-US" dirty="0"/>
              <a:t>Slide title</a:t>
            </a:r>
          </a:p>
        </p:txBody>
      </p:sp>
      <p:grpSp>
        <p:nvGrpSpPr>
          <p:cNvPr id="7" name="Group 8">
            <a:extLst>
              <a:ext uri="{FF2B5EF4-FFF2-40B4-BE49-F238E27FC236}">
                <a16:creationId xmlns:a16="http://schemas.microsoft.com/office/drawing/2014/main" id="{1CD030CD-3890-794A-AAC5-0C5443CE4A85}"/>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A714C753-78E0-E342-88F6-77C28BB06E1D}"/>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CB13B7C-A6CA-4243-A5DC-9564203E241D}"/>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AB94BED-0A03-794B-BB4E-02CECB7EAE2C}"/>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A6361F-818C-304C-A833-6DC99D4666F2}"/>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2" name="Table Placeholder 11">
            <a:extLst>
              <a:ext uri="{FF2B5EF4-FFF2-40B4-BE49-F238E27FC236}">
                <a16:creationId xmlns:a16="http://schemas.microsoft.com/office/drawing/2014/main" id="{01A22DB9-A405-554C-9A87-2A02D4C7FDF1}"/>
              </a:ext>
            </a:extLst>
          </p:cNvPr>
          <p:cNvSpPr>
            <a:spLocks noGrp="1"/>
          </p:cNvSpPr>
          <p:nvPr>
            <p:ph type="tbl" sz="quarter" idx="13" hasCustomPrompt="1"/>
          </p:nvPr>
        </p:nvSpPr>
        <p:spPr>
          <a:xfrm>
            <a:off x="838200" y="2160588"/>
            <a:ext cx="10515600" cy="3670300"/>
          </a:xfrm>
          <a:prstGeom prst="rect">
            <a:avLst/>
          </a:prstGeom>
        </p:spPr>
        <p:txBody>
          <a:bodyPr/>
          <a:lstStyle>
            <a:lvl1pPr marL="0" indent="0">
              <a:buNone/>
              <a:defRPr sz="2000" b="0" i="0">
                <a:solidFill>
                  <a:schemeClr val="tx2"/>
                </a:solidFill>
                <a:latin typeface="Source Sans Pro" panose="020B0503030403020204" pitchFamily="34" charset="0"/>
                <a:ea typeface="Source Sans Pro" panose="020B0503030403020204" pitchFamily="34" charset="0"/>
              </a:defRPr>
            </a:lvl1pPr>
          </a:lstStyle>
          <a:p>
            <a:r>
              <a:rPr lang="en-US" dirty="0"/>
              <a:t>table</a:t>
            </a:r>
          </a:p>
        </p:txBody>
      </p:sp>
      <p:cxnSp>
        <p:nvCxnSpPr>
          <p:cNvPr id="13" name="Straight Connector 12">
            <a:extLst>
              <a:ext uri="{FF2B5EF4-FFF2-40B4-BE49-F238E27FC236}">
                <a16:creationId xmlns:a16="http://schemas.microsoft.com/office/drawing/2014/main" id="{030E4AF6-C7E9-EF48-93ED-4B3A3BE55739}"/>
              </a:ext>
            </a:extLst>
          </p:cNvPr>
          <p:cNvCxnSpPr/>
          <p:nvPr userDrawn="1"/>
        </p:nvCxnSpPr>
        <p:spPr>
          <a:xfrm>
            <a:off x="838200" y="1691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A8000E0-7B82-2643-9887-A37081A19C8B}"/>
              </a:ext>
            </a:extLst>
          </p:cNvPr>
          <p:cNvGrpSpPr/>
          <p:nvPr userDrawn="1"/>
        </p:nvGrpSpPr>
        <p:grpSpPr>
          <a:xfrm>
            <a:off x="8153401" y="444754"/>
            <a:ext cx="3611878" cy="1374370"/>
            <a:chOff x="8153401" y="444754"/>
            <a:chExt cx="3611878" cy="1374370"/>
          </a:xfrm>
        </p:grpSpPr>
        <p:pic>
          <p:nvPicPr>
            <p:cNvPr id="15" name="Picture 12">
              <a:extLst>
                <a:ext uri="{FF2B5EF4-FFF2-40B4-BE49-F238E27FC236}">
                  <a16:creationId xmlns:a16="http://schemas.microsoft.com/office/drawing/2014/main" id="{18BACE7A-4EF0-134B-9CCB-402E817954C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F57B0090-E833-8245-934B-8D79AED034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1292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 Blue NO LINE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8145877-50A1-0E44-A58B-7AA70644F63D}"/>
              </a:ext>
            </a:extLst>
          </p:cNvPr>
          <p:cNvSpPr/>
          <p:nvPr userDrawn="1"/>
        </p:nvSpPr>
        <p:spPr>
          <a:xfrm>
            <a:off x="0" y="0"/>
            <a:ext cx="12192000" cy="6195317"/>
          </a:xfrm>
          <a:prstGeom prst="rect">
            <a:avLst/>
          </a:prstGeom>
          <a:solidFill>
            <a:srgbClr val="0032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3200" b="0" i="0">
                <a:solidFill>
                  <a:schemeClr val="bg1"/>
                </a:solidFill>
                <a:latin typeface="Source Sans Pro" panose="020B0403030403020204" pitchFamily="34" charset="0"/>
                <a:ea typeface="Source Sans Pro" panose="020B0403030403020204" pitchFamily="34" charset="0"/>
              </a:defRPr>
            </a:lvl1pPr>
          </a:lstStyle>
          <a:p>
            <a:r>
              <a:rPr lang="en-US" dirty="0"/>
              <a:t>Slide title line one </a:t>
            </a:r>
            <a:br>
              <a:rPr lang="en-US" dirty="0"/>
            </a:br>
            <a:r>
              <a:rPr lang="en-US" dirty="0"/>
              <a:t>slide title line two</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2" name="Text Placeholder 13">
            <a:extLst>
              <a:ext uri="{FF2B5EF4-FFF2-40B4-BE49-F238E27FC236}">
                <a16:creationId xmlns:a16="http://schemas.microsoft.com/office/drawing/2014/main" id="{F712CDA9-2E90-0144-B062-29ED445E97EC}"/>
              </a:ext>
            </a:extLst>
          </p:cNvPr>
          <p:cNvSpPr>
            <a:spLocks noGrp="1"/>
          </p:cNvSpPr>
          <p:nvPr>
            <p:ph type="body" sz="quarter" idx="15" hasCustomPrompt="1"/>
          </p:nvPr>
        </p:nvSpPr>
        <p:spPr>
          <a:xfrm>
            <a:off x="838200" y="2156059"/>
            <a:ext cx="10515600" cy="35084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bg1"/>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set as  Source Sans 16pt</a:t>
            </a:r>
          </a:p>
        </p:txBody>
      </p:sp>
      <p:grpSp>
        <p:nvGrpSpPr>
          <p:cNvPr id="3" name="Group 2">
            <a:extLst>
              <a:ext uri="{FF2B5EF4-FFF2-40B4-BE49-F238E27FC236}">
                <a16:creationId xmlns:a16="http://schemas.microsoft.com/office/drawing/2014/main" id="{5FF5A1AC-98AC-494C-8158-478AC7A550A5}"/>
              </a:ext>
            </a:extLst>
          </p:cNvPr>
          <p:cNvGrpSpPr/>
          <p:nvPr userDrawn="1"/>
        </p:nvGrpSpPr>
        <p:grpSpPr>
          <a:xfrm>
            <a:off x="8153401" y="444754"/>
            <a:ext cx="3611878" cy="1374370"/>
            <a:chOff x="8153401" y="444754"/>
            <a:chExt cx="3611878" cy="1374370"/>
          </a:xfrm>
        </p:grpSpPr>
        <p:pic>
          <p:nvPicPr>
            <p:cNvPr id="15" name="Picture 12">
              <a:extLst>
                <a:ext uri="{FF2B5EF4-FFF2-40B4-BE49-F238E27FC236}">
                  <a16:creationId xmlns:a16="http://schemas.microsoft.com/office/drawing/2014/main" id="{EE312DD4-39A5-6C4E-8832-BE49F78D07F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75EAF885-3F32-E848-9305-937AE64E86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681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5C1BBC-A871-A848-8E33-5825E78C906F}"/>
              </a:ext>
            </a:extLst>
          </p:cNvPr>
          <p:cNvPicPr>
            <a:picLocks noChangeAspect="1"/>
          </p:cNvPicPr>
          <p:nvPr userDrawn="1"/>
        </p:nvPicPr>
        <p:blipFill rotWithShape="1">
          <a:blip r:embed="rId2"/>
          <a:srcRect r="916"/>
          <a:stretch/>
        </p:blipFill>
        <p:spPr>
          <a:xfrm>
            <a:off x="-113654" y="-63930"/>
            <a:ext cx="12305654" cy="6985860"/>
          </a:xfrm>
          <a:prstGeom prst="rect">
            <a:avLst/>
          </a:prstGeom>
        </p:spPr>
      </p:pic>
      <p:sp>
        <p:nvSpPr>
          <p:cNvPr id="2" name="Title 1">
            <a:extLst>
              <a:ext uri="{FF2B5EF4-FFF2-40B4-BE49-F238E27FC236}">
                <a16:creationId xmlns:a16="http://schemas.microsoft.com/office/drawing/2014/main" id="{BA098502-0919-3B4D-B776-DF47158D6291}"/>
              </a:ext>
            </a:extLst>
          </p:cNvPr>
          <p:cNvSpPr>
            <a:spLocks noGrp="1"/>
          </p:cNvSpPr>
          <p:nvPr>
            <p:ph type="ctrTitle"/>
          </p:nvPr>
        </p:nvSpPr>
        <p:spPr>
          <a:xfrm>
            <a:off x="725795" y="1122363"/>
            <a:ext cx="7028212" cy="1381125"/>
          </a:xfrm>
        </p:spPr>
        <p:txBody>
          <a:bodyPr anchor="b">
            <a:normAutofit/>
          </a:bodyPr>
          <a:lstStyle>
            <a:lvl1pPr algn="l">
              <a:defRPr sz="40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BFB708F9-6C66-934C-9F64-B8B2D5DA0B20}"/>
              </a:ext>
            </a:extLst>
          </p:cNvPr>
          <p:cNvSpPr>
            <a:spLocks noGrp="1"/>
          </p:cNvSpPr>
          <p:nvPr>
            <p:ph type="subTitle" idx="1"/>
          </p:nvPr>
        </p:nvSpPr>
        <p:spPr>
          <a:xfrm>
            <a:off x="725795" y="2809959"/>
            <a:ext cx="9144000" cy="1655762"/>
          </a:xfrm>
          <a:prstGeom prst="rect">
            <a:avLst/>
          </a:prstGeom>
        </p:spPr>
        <p:txBody>
          <a:bodyPr/>
          <a:lstStyle>
            <a:lvl1pPr marL="0" indent="0" algn="l">
              <a:buNone/>
              <a:defRPr sz="24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6" name="Group 8">
            <a:extLst>
              <a:ext uri="{FF2B5EF4-FFF2-40B4-BE49-F238E27FC236}">
                <a16:creationId xmlns:a16="http://schemas.microsoft.com/office/drawing/2014/main" id="{F01F801D-B991-6642-9F2D-76AD1AAF19D5}"/>
              </a:ext>
            </a:extLst>
          </p:cNvPr>
          <p:cNvGrpSpPr>
            <a:grpSpLocks/>
          </p:cNvGrpSpPr>
          <p:nvPr userDrawn="1"/>
        </p:nvGrpSpPr>
        <p:grpSpPr bwMode="auto">
          <a:xfrm>
            <a:off x="-113654" y="1674897"/>
            <a:ext cx="663575" cy="892175"/>
            <a:chOff x="0" y="581818"/>
            <a:chExt cx="664058" cy="892175"/>
          </a:xfrm>
        </p:grpSpPr>
        <p:cxnSp>
          <p:nvCxnSpPr>
            <p:cNvPr id="7" name="Straight Connector 6">
              <a:extLst>
                <a:ext uri="{FF2B5EF4-FFF2-40B4-BE49-F238E27FC236}">
                  <a16:creationId xmlns:a16="http://schemas.microsoft.com/office/drawing/2014/main" id="{3CD610AE-3E9E-824C-A2F7-0BE909690962}"/>
                </a:ext>
              </a:extLst>
            </p:cNvPr>
            <p:cNvCxnSpPr/>
            <p:nvPr userDrawn="1"/>
          </p:nvCxnSpPr>
          <p:spPr bwMode="auto">
            <a:xfrm>
              <a:off x="664058" y="581818"/>
              <a:ext cx="0" cy="892175"/>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10">
              <a:extLst>
                <a:ext uri="{FF2B5EF4-FFF2-40B4-BE49-F238E27FC236}">
                  <a16:creationId xmlns:a16="http://schemas.microsoft.com/office/drawing/2014/main" id="{DCCD3359-AA7B-E74F-81C0-379FCC84D772}"/>
                </a:ext>
              </a:extLst>
            </p:cNvPr>
            <p:cNvGrpSpPr>
              <a:grpSpLocks/>
            </p:cNvGrpSpPr>
            <p:nvPr userDrawn="1"/>
          </p:nvGrpSpPr>
          <p:grpSpPr bwMode="auto">
            <a:xfrm>
              <a:off x="0" y="1035842"/>
              <a:ext cx="664058" cy="281969"/>
              <a:chOff x="-271757" y="1035843"/>
              <a:chExt cx="935815" cy="0"/>
            </a:xfrm>
          </p:grpSpPr>
          <p:cxnSp>
            <p:nvCxnSpPr>
              <p:cNvPr id="9" name="Straight Connector 8">
                <a:extLst>
                  <a:ext uri="{FF2B5EF4-FFF2-40B4-BE49-F238E27FC236}">
                    <a16:creationId xmlns:a16="http://schemas.microsoft.com/office/drawing/2014/main" id="{C3273EF7-8FA2-8546-AF89-5922601DDB37}"/>
                  </a:ext>
                </a:extLst>
              </p:cNvPr>
              <p:cNvCxnSpPr>
                <a:cxnSpLocks/>
              </p:cNvCxnSpPr>
              <p:nvPr userDrawn="1"/>
            </p:nvCxnSpPr>
            <p:spPr bwMode="auto">
              <a:xfrm>
                <a:off x="196151" y="1035844"/>
                <a:ext cx="4679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AA7C7A-265D-0D4D-863C-41436543B919}"/>
                  </a:ext>
                </a:extLst>
              </p:cNvPr>
              <p:cNvCxnSpPr>
                <a:cxnSpLocks/>
              </p:cNvCxnSpPr>
              <p:nvPr userDrawn="1"/>
            </p:nvCxnSpPr>
            <p:spPr bwMode="auto">
              <a:xfrm>
                <a:off x="-271757" y="1035844"/>
                <a:ext cx="467908" cy="0"/>
              </a:xfrm>
              <a:prstGeom prst="line">
                <a:avLst/>
              </a:prstGeom>
              <a:ln w="285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9555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5C1BBC-A871-A848-8E33-5825E78C906F}"/>
              </a:ext>
            </a:extLst>
          </p:cNvPr>
          <p:cNvPicPr>
            <a:picLocks noChangeAspect="1"/>
          </p:cNvPicPr>
          <p:nvPr userDrawn="1"/>
        </p:nvPicPr>
        <p:blipFill rotWithShape="1">
          <a:blip r:embed="rId2"/>
          <a:srcRect r="916"/>
          <a:stretch/>
        </p:blipFill>
        <p:spPr>
          <a:xfrm>
            <a:off x="-113654" y="-63930"/>
            <a:ext cx="12305654" cy="6985860"/>
          </a:xfrm>
          <a:prstGeom prst="rect">
            <a:avLst/>
          </a:prstGeom>
        </p:spPr>
      </p:pic>
      <p:sp>
        <p:nvSpPr>
          <p:cNvPr id="2" name="Title 1">
            <a:extLst>
              <a:ext uri="{FF2B5EF4-FFF2-40B4-BE49-F238E27FC236}">
                <a16:creationId xmlns:a16="http://schemas.microsoft.com/office/drawing/2014/main" id="{BA098502-0919-3B4D-B776-DF47158D6291}"/>
              </a:ext>
            </a:extLst>
          </p:cNvPr>
          <p:cNvSpPr>
            <a:spLocks noGrp="1"/>
          </p:cNvSpPr>
          <p:nvPr>
            <p:ph type="ctrTitle" hasCustomPrompt="1"/>
          </p:nvPr>
        </p:nvSpPr>
        <p:spPr>
          <a:xfrm>
            <a:off x="725795" y="4481580"/>
            <a:ext cx="7028212" cy="1381125"/>
          </a:xfrm>
        </p:spPr>
        <p:txBody>
          <a:bodyPr anchor="b">
            <a:normAutofit/>
          </a:bodyPr>
          <a:lstStyle>
            <a:lvl1pPr algn="l">
              <a:defRPr sz="4000" b="0" i="0">
                <a:solidFill>
                  <a:schemeClr val="bg1"/>
                </a:solidFill>
                <a:latin typeface="Source Sans Pro" panose="020B0503030403020204" pitchFamily="34" charset="0"/>
                <a:ea typeface="Source Sans Pro" panose="020B0503030403020204" pitchFamily="34" charset="0"/>
                <a:cs typeface="Helvetica Neue" panose="02000503000000020004" pitchFamily="2" charset="0"/>
              </a:defRPr>
            </a:lvl1pPr>
          </a:lstStyle>
          <a:p>
            <a:r>
              <a:rPr lang="en-US" dirty="0"/>
              <a:t>Thank You For Your Time.</a:t>
            </a:r>
          </a:p>
        </p:txBody>
      </p:sp>
      <p:grpSp>
        <p:nvGrpSpPr>
          <p:cNvPr id="6" name="Group 8">
            <a:extLst>
              <a:ext uri="{FF2B5EF4-FFF2-40B4-BE49-F238E27FC236}">
                <a16:creationId xmlns:a16="http://schemas.microsoft.com/office/drawing/2014/main" id="{F01F801D-B991-6642-9F2D-76AD1AAF19D5}"/>
              </a:ext>
            </a:extLst>
          </p:cNvPr>
          <p:cNvGrpSpPr>
            <a:grpSpLocks/>
          </p:cNvGrpSpPr>
          <p:nvPr userDrawn="1"/>
        </p:nvGrpSpPr>
        <p:grpSpPr bwMode="auto">
          <a:xfrm>
            <a:off x="-113654" y="5034114"/>
            <a:ext cx="663575" cy="892175"/>
            <a:chOff x="0" y="581818"/>
            <a:chExt cx="664058" cy="892175"/>
          </a:xfrm>
        </p:grpSpPr>
        <p:cxnSp>
          <p:nvCxnSpPr>
            <p:cNvPr id="7" name="Straight Connector 6">
              <a:extLst>
                <a:ext uri="{FF2B5EF4-FFF2-40B4-BE49-F238E27FC236}">
                  <a16:creationId xmlns:a16="http://schemas.microsoft.com/office/drawing/2014/main" id="{3CD610AE-3E9E-824C-A2F7-0BE909690962}"/>
                </a:ext>
              </a:extLst>
            </p:cNvPr>
            <p:cNvCxnSpPr/>
            <p:nvPr userDrawn="1"/>
          </p:nvCxnSpPr>
          <p:spPr bwMode="auto">
            <a:xfrm>
              <a:off x="664058" y="581818"/>
              <a:ext cx="0" cy="892175"/>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10">
              <a:extLst>
                <a:ext uri="{FF2B5EF4-FFF2-40B4-BE49-F238E27FC236}">
                  <a16:creationId xmlns:a16="http://schemas.microsoft.com/office/drawing/2014/main" id="{DCCD3359-AA7B-E74F-81C0-379FCC84D772}"/>
                </a:ext>
              </a:extLst>
            </p:cNvPr>
            <p:cNvGrpSpPr>
              <a:grpSpLocks/>
            </p:cNvGrpSpPr>
            <p:nvPr userDrawn="1"/>
          </p:nvGrpSpPr>
          <p:grpSpPr bwMode="auto">
            <a:xfrm>
              <a:off x="0" y="1035842"/>
              <a:ext cx="664058" cy="281969"/>
              <a:chOff x="-271757" y="1035843"/>
              <a:chExt cx="935815" cy="0"/>
            </a:xfrm>
          </p:grpSpPr>
          <p:cxnSp>
            <p:nvCxnSpPr>
              <p:cNvPr id="9" name="Straight Connector 8">
                <a:extLst>
                  <a:ext uri="{FF2B5EF4-FFF2-40B4-BE49-F238E27FC236}">
                    <a16:creationId xmlns:a16="http://schemas.microsoft.com/office/drawing/2014/main" id="{C3273EF7-8FA2-8546-AF89-5922601DDB37}"/>
                  </a:ext>
                </a:extLst>
              </p:cNvPr>
              <p:cNvCxnSpPr>
                <a:cxnSpLocks/>
              </p:cNvCxnSpPr>
              <p:nvPr userDrawn="1"/>
            </p:nvCxnSpPr>
            <p:spPr bwMode="auto">
              <a:xfrm>
                <a:off x="196151" y="1035844"/>
                <a:ext cx="4679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AA7C7A-265D-0D4D-863C-41436543B919}"/>
                  </a:ext>
                </a:extLst>
              </p:cNvPr>
              <p:cNvCxnSpPr>
                <a:cxnSpLocks/>
              </p:cNvCxnSpPr>
              <p:nvPr userDrawn="1"/>
            </p:nvCxnSpPr>
            <p:spPr bwMode="auto">
              <a:xfrm>
                <a:off x="-271757" y="1035844"/>
                <a:ext cx="467908" cy="0"/>
              </a:xfrm>
              <a:prstGeom prst="line">
                <a:avLst/>
              </a:prstGeom>
              <a:ln w="285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5456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32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dirty="0"/>
              <a:t>Slide title line one </a:t>
            </a:r>
            <a:br>
              <a:rPr lang="en-US" dirty="0"/>
            </a:br>
            <a:r>
              <a:rPr lang="en-US" dirty="0"/>
              <a:t>slide title line two</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cxnSp>
        <p:nvCxnSpPr>
          <p:cNvPr id="26" name="Straight Connector 25">
            <a:extLst>
              <a:ext uri="{FF2B5EF4-FFF2-40B4-BE49-F238E27FC236}">
                <a16:creationId xmlns:a16="http://schemas.microsoft.com/office/drawing/2014/main" id="{87802523-B15F-C542-A8D9-E178BC4D8933}"/>
              </a:ext>
            </a:extLst>
          </p:cNvPr>
          <p:cNvCxnSpPr/>
          <p:nvPr userDrawn="1"/>
        </p:nvCxnSpPr>
        <p:spPr>
          <a:xfrm>
            <a:off x="838200" y="1691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13">
            <a:extLst>
              <a:ext uri="{FF2B5EF4-FFF2-40B4-BE49-F238E27FC236}">
                <a16:creationId xmlns:a16="http://schemas.microsoft.com/office/drawing/2014/main" id="{F712CDA9-2E90-0144-B062-29ED445E97EC}"/>
              </a:ext>
            </a:extLst>
          </p:cNvPr>
          <p:cNvSpPr>
            <a:spLocks noGrp="1"/>
          </p:cNvSpPr>
          <p:nvPr>
            <p:ph type="body" sz="quarter" idx="15" hasCustomPrompt="1"/>
          </p:nvPr>
        </p:nvSpPr>
        <p:spPr>
          <a:xfrm>
            <a:off x="838200" y="2156059"/>
            <a:ext cx="10515600" cy="35084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set as  Source Sans 16pt</a:t>
            </a:r>
          </a:p>
        </p:txBody>
      </p:sp>
      <p:grpSp>
        <p:nvGrpSpPr>
          <p:cNvPr id="13" name="Group 12">
            <a:extLst>
              <a:ext uri="{FF2B5EF4-FFF2-40B4-BE49-F238E27FC236}">
                <a16:creationId xmlns:a16="http://schemas.microsoft.com/office/drawing/2014/main" id="{DF015896-865D-7C45-BA8A-62295B551230}"/>
              </a:ext>
            </a:extLst>
          </p:cNvPr>
          <p:cNvGrpSpPr/>
          <p:nvPr userDrawn="1"/>
        </p:nvGrpSpPr>
        <p:grpSpPr>
          <a:xfrm>
            <a:off x="8153401" y="444754"/>
            <a:ext cx="3611878" cy="1374370"/>
            <a:chOff x="8153401" y="444754"/>
            <a:chExt cx="3611878" cy="1374370"/>
          </a:xfrm>
        </p:grpSpPr>
        <p:pic>
          <p:nvPicPr>
            <p:cNvPr id="14" name="Picture 12">
              <a:extLst>
                <a:ext uri="{FF2B5EF4-FFF2-40B4-BE49-F238E27FC236}">
                  <a16:creationId xmlns:a16="http://schemas.microsoft.com/office/drawing/2014/main" id="{FD27B77B-DA64-824C-8DE5-1A25D0FB125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6556A45B-9023-6C49-AA19-CE18ADF5CC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7988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 single column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3200" b="0" i="0">
                <a:solidFill>
                  <a:schemeClr val="tx1">
                    <a:lumMod val="50000"/>
                    <a:lumOff val="50000"/>
                  </a:schemeClr>
                </a:solidFill>
                <a:latin typeface="Source Sans Pro" panose="020B0403030403020204" pitchFamily="34" charset="0"/>
                <a:ea typeface="Source Sans Pro" panose="020B0403030403020204" pitchFamily="34" charset="0"/>
              </a:defRPr>
            </a:lvl1pPr>
          </a:lstStyle>
          <a:p>
            <a:r>
              <a:rPr lang="en-US" dirty="0"/>
              <a:t>Slide title line one </a:t>
            </a:r>
            <a:br>
              <a:rPr lang="en-US" dirty="0"/>
            </a:br>
            <a:r>
              <a:rPr lang="en-US" dirty="0"/>
              <a:t>slide title line two</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2" name="Text Placeholder 13">
            <a:extLst>
              <a:ext uri="{FF2B5EF4-FFF2-40B4-BE49-F238E27FC236}">
                <a16:creationId xmlns:a16="http://schemas.microsoft.com/office/drawing/2014/main" id="{F712CDA9-2E90-0144-B062-29ED445E97EC}"/>
              </a:ext>
            </a:extLst>
          </p:cNvPr>
          <p:cNvSpPr>
            <a:spLocks noGrp="1"/>
          </p:cNvSpPr>
          <p:nvPr>
            <p:ph type="body" sz="quarter" idx="15" hasCustomPrompt="1"/>
          </p:nvPr>
        </p:nvSpPr>
        <p:spPr>
          <a:xfrm>
            <a:off x="838200" y="2156059"/>
            <a:ext cx="10515600" cy="35084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set as  Source Sans 16pt</a:t>
            </a:r>
          </a:p>
        </p:txBody>
      </p:sp>
      <p:grpSp>
        <p:nvGrpSpPr>
          <p:cNvPr id="13" name="Group 12">
            <a:extLst>
              <a:ext uri="{FF2B5EF4-FFF2-40B4-BE49-F238E27FC236}">
                <a16:creationId xmlns:a16="http://schemas.microsoft.com/office/drawing/2014/main" id="{DF015896-865D-7C45-BA8A-62295B551230}"/>
              </a:ext>
            </a:extLst>
          </p:cNvPr>
          <p:cNvGrpSpPr/>
          <p:nvPr userDrawn="1"/>
        </p:nvGrpSpPr>
        <p:grpSpPr>
          <a:xfrm>
            <a:off x="8153401" y="444754"/>
            <a:ext cx="3611878" cy="1374370"/>
            <a:chOff x="8153401" y="444754"/>
            <a:chExt cx="3611878" cy="1374370"/>
          </a:xfrm>
        </p:grpSpPr>
        <p:pic>
          <p:nvPicPr>
            <p:cNvPr id="14" name="Picture 12">
              <a:extLst>
                <a:ext uri="{FF2B5EF4-FFF2-40B4-BE49-F238E27FC236}">
                  <a16:creationId xmlns:a16="http://schemas.microsoft.com/office/drawing/2014/main" id="{FD27B77B-DA64-824C-8DE5-1A25D0FB125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6556A45B-9023-6C49-AA19-CE18ADF5CC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975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 Blue backgrou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8145877-50A1-0E44-A58B-7AA70644F63D}"/>
              </a:ext>
            </a:extLst>
          </p:cNvPr>
          <p:cNvSpPr/>
          <p:nvPr userDrawn="1"/>
        </p:nvSpPr>
        <p:spPr>
          <a:xfrm>
            <a:off x="0" y="0"/>
            <a:ext cx="12192000" cy="6195317"/>
          </a:xfrm>
          <a:prstGeom prst="rect">
            <a:avLst/>
          </a:prstGeom>
          <a:solidFill>
            <a:srgbClr val="0032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3200" b="0" i="0">
                <a:solidFill>
                  <a:schemeClr val="bg1"/>
                </a:solidFill>
                <a:latin typeface="Source Sans Pro" panose="020B0403030403020204" pitchFamily="34" charset="0"/>
                <a:ea typeface="Source Sans Pro" panose="020B0403030403020204" pitchFamily="34" charset="0"/>
              </a:defRPr>
            </a:lvl1pPr>
          </a:lstStyle>
          <a:p>
            <a:r>
              <a:rPr lang="en-US" dirty="0"/>
              <a:t>Slide title line one </a:t>
            </a:r>
            <a:br>
              <a:rPr lang="en-US" dirty="0"/>
            </a:br>
            <a:r>
              <a:rPr lang="en-US" dirty="0"/>
              <a:t>slide title line two</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cxnSp>
        <p:nvCxnSpPr>
          <p:cNvPr id="26" name="Straight Connector 25">
            <a:extLst>
              <a:ext uri="{FF2B5EF4-FFF2-40B4-BE49-F238E27FC236}">
                <a16:creationId xmlns:a16="http://schemas.microsoft.com/office/drawing/2014/main" id="{87802523-B15F-C542-A8D9-E178BC4D8933}"/>
              </a:ext>
            </a:extLst>
          </p:cNvPr>
          <p:cNvCxnSpPr/>
          <p:nvPr userDrawn="1"/>
        </p:nvCxnSpPr>
        <p:spPr>
          <a:xfrm>
            <a:off x="838200" y="183487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13">
            <a:extLst>
              <a:ext uri="{FF2B5EF4-FFF2-40B4-BE49-F238E27FC236}">
                <a16:creationId xmlns:a16="http://schemas.microsoft.com/office/drawing/2014/main" id="{F712CDA9-2E90-0144-B062-29ED445E97EC}"/>
              </a:ext>
            </a:extLst>
          </p:cNvPr>
          <p:cNvSpPr>
            <a:spLocks noGrp="1"/>
          </p:cNvSpPr>
          <p:nvPr>
            <p:ph type="body" sz="quarter" idx="15" hasCustomPrompt="1"/>
          </p:nvPr>
        </p:nvSpPr>
        <p:spPr>
          <a:xfrm>
            <a:off x="838200" y="2156059"/>
            <a:ext cx="10515600" cy="35084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bg1"/>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set as  Source Sans 16pt</a:t>
            </a:r>
          </a:p>
        </p:txBody>
      </p:sp>
      <p:grpSp>
        <p:nvGrpSpPr>
          <p:cNvPr id="3" name="Group 2">
            <a:extLst>
              <a:ext uri="{FF2B5EF4-FFF2-40B4-BE49-F238E27FC236}">
                <a16:creationId xmlns:a16="http://schemas.microsoft.com/office/drawing/2014/main" id="{5FF5A1AC-98AC-494C-8158-478AC7A550A5}"/>
              </a:ext>
            </a:extLst>
          </p:cNvPr>
          <p:cNvGrpSpPr/>
          <p:nvPr userDrawn="1"/>
        </p:nvGrpSpPr>
        <p:grpSpPr>
          <a:xfrm>
            <a:off x="8153401" y="444754"/>
            <a:ext cx="3611878" cy="1374370"/>
            <a:chOff x="8153401" y="444754"/>
            <a:chExt cx="3611878" cy="1374370"/>
          </a:xfrm>
        </p:grpSpPr>
        <p:pic>
          <p:nvPicPr>
            <p:cNvPr id="15" name="Picture 12">
              <a:extLst>
                <a:ext uri="{FF2B5EF4-FFF2-40B4-BE49-F238E27FC236}">
                  <a16:creationId xmlns:a16="http://schemas.microsoft.com/office/drawing/2014/main" id="{EE312DD4-39A5-6C4E-8832-BE49F78D07F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75EAF885-3F32-E848-9305-937AE64E86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907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column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2500">
                <a:solidFill>
                  <a:schemeClr val="tx1">
                    <a:lumMod val="50000"/>
                    <a:lumOff val="50000"/>
                  </a:schemeClr>
                </a:solidFill>
              </a:defRPr>
            </a:lvl1pPr>
          </a:lstStyle>
          <a:p>
            <a:r>
              <a:rPr lang="en-US" dirty="0"/>
              <a:t>Slide title line one </a:t>
            </a:r>
            <a:br>
              <a:rPr lang="en-US" dirty="0"/>
            </a:br>
            <a:r>
              <a:rPr lang="en-US" dirty="0"/>
              <a:t>slide title line two</a:t>
            </a:r>
            <a:br>
              <a:rPr lang="en-US" dirty="0"/>
            </a:br>
            <a:r>
              <a:rPr lang="en-US" dirty="0"/>
              <a:t>slide title line three</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18" name="Text Placeholder 13">
            <a:extLst>
              <a:ext uri="{FF2B5EF4-FFF2-40B4-BE49-F238E27FC236}">
                <a16:creationId xmlns:a16="http://schemas.microsoft.com/office/drawing/2014/main" id="{3A9B7993-B545-8247-A8D2-01EE78A6D7B9}"/>
              </a:ext>
            </a:extLst>
          </p:cNvPr>
          <p:cNvSpPr>
            <a:spLocks noGrp="1"/>
          </p:cNvSpPr>
          <p:nvPr>
            <p:ph type="body" sz="quarter" idx="16" hasCustomPrompt="1"/>
          </p:nvPr>
        </p:nvSpPr>
        <p:spPr>
          <a:xfrm>
            <a:off x="838200" y="2156059"/>
            <a:ext cx="4671951" cy="345100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smtClean="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set as  Source Sans 16pt over two column grid, Body copy set as  Source Sans 16pt over two column grid, Body copy set as  Source Sans 16pt over two column grid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set as  Source Sans 16pt over two column grid, Body copy set as  Source Sans 16pt over two column grid, Body copy set as  Source Sans 16pt over two column grid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2" name="Text Placeholder 13">
            <a:extLst>
              <a:ext uri="{FF2B5EF4-FFF2-40B4-BE49-F238E27FC236}">
                <a16:creationId xmlns:a16="http://schemas.microsoft.com/office/drawing/2014/main" id="{4F5C01B0-5550-D746-B569-074D3E1F2C16}"/>
              </a:ext>
            </a:extLst>
          </p:cNvPr>
          <p:cNvSpPr>
            <a:spLocks noGrp="1"/>
          </p:cNvSpPr>
          <p:nvPr>
            <p:ph type="body" sz="quarter" idx="17" hasCustomPrompt="1"/>
          </p:nvPr>
        </p:nvSpPr>
        <p:spPr>
          <a:xfrm>
            <a:off x="6585857" y="2156059"/>
            <a:ext cx="4671951" cy="345100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1600" b="0" i="0">
                <a:solidFill>
                  <a:schemeClr val="tx2"/>
                </a:solidFill>
                <a:effectLst/>
                <a:latin typeface="Source Sans Pro Light" panose="020F03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set as  Source Sans 16pt over two column grid, Body copy set as  Source Sans 16pt over two column grid, Body copy set as  Source Sans 16pt over two column grid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set as  Source Sans 16pt over two column grid, Body copy set as  Source Sans 16pt over two column grid, Body copy set as  Source Sans 16pt over two column grid</a:t>
            </a:r>
          </a:p>
        </p:txBody>
      </p:sp>
      <p:cxnSp>
        <p:nvCxnSpPr>
          <p:cNvPr id="15" name="Straight Connector 14">
            <a:extLst>
              <a:ext uri="{FF2B5EF4-FFF2-40B4-BE49-F238E27FC236}">
                <a16:creationId xmlns:a16="http://schemas.microsoft.com/office/drawing/2014/main" id="{3B745234-477E-E643-8278-7C95F4F3283C}"/>
              </a:ext>
            </a:extLst>
          </p:cNvPr>
          <p:cNvCxnSpPr/>
          <p:nvPr userDrawn="1"/>
        </p:nvCxnSpPr>
        <p:spPr>
          <a:xfrm>
            <a:off x="838200" y="1691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1D14197-DE93-514A-85C6-EAEDCA9DD817}"/>
              </a:ext>
            </a:extLst>
          </p:cNvPr>
          <p:cNvGrpSpPr/>
          <p:nvPr userDrawn="1"/>
        </p:nvGrpSpPr>
        <p:grpSpPr>
          <a:xfrm>
            <a:off x="8153401" y="444754"/>
            <a:ext cx="3611878" cy="1374370"/>
            <a:chOff x="8153401" y="444754"/>
            <a:chExt cx="3611878" cy="1374370"/>
          </a:xfrm>
        </p:grpSpPr>
        <p:pic>
          <p:nvPicPr>
            <p:cNvPr id="16" name="Picture 12">
              <a:extLst>
                <a:ext uri="{FF2B5EF4-FFF2-40B4-BE49-F238E27FC236}">
                  <a16:creationId xmlns:a16="http://schemas.microsoft.com/office/drawing/2014/main" id="{CC749092-0C88-794D-82A4-D5C3AFE99D2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a:extLst>
                <a:ext uri="{FF2B5EF4-FFF2-40B4-BE49-F238E27FC236}">
                  <a16:creationId xmlns:a16="http://schemas.microsoft.com/office/drawing/2014/main" id="{CAB08200-F17A-4741-B1DD-4662F60E23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6411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picture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3734-0788-0F46-A119-9777C8EFEC4B}"/>
              </a:ext>
            </a:extLst>
          </p:cNvPr>
          <p:cNvSpPr>
            <a:spLocks noGrp="1"/>
          </p:cNvSpPr>
          <p:nvPr>
            <p:ph type="title" hasCustomPrompt="1"/>
          </p:nvPr>
        </p:nvSpPr>
        <p:spPr/>
        <p:txBody>
          <a:bodyPr>
            <a:normAutofit/>
          </a:bodyPr>
          <a:lstStyle>
            <a:lvl1pPr>
              <a:defRPr sz="3200">
                <a:solidFill>
                  <a:schemeClr val="tx1">
                    <a:lumMod val="50000"/>
                    <a:lumOff val="50000"/>
                  </a:schemeClr>
                </a:solidFill>
              </a:defRPr>
            </a:lvl1pPr>
          </a:lstStyle>
          <a:p>
            <a:r>
              <a:rPr lang="en-US" dirty="0"/>
              <a:t>Slide title line one </a:t>
            </a:r>
          </a:p>
        </p:txBody>
      </p:sp>
      <p:grpSp>
        <p:nvGrpSpPr>
          <p:cNvPr id="7" name="Group 8">
            <a:extLst>
              <a:ext uri="{FF2B5EF4-FFF2-40B4-BE49-F238E27FC236}">
                <a16:creationId xmlns:a16="http://schemas.microsoft.com/office/drawing/2014/main" id="{66F71CF5-D01E-9B41-96DF-EC6967FBD14D}"/>
              </a:ext>
            </a:extLst>
          </p:cNvPr>
          <p:cNvGrpSpPr>
            <a:grpSpLocks/>
          </p:cNvGrpSpPr>
          <p:nvPr userDrawn="1"/>
        </p:nvGrpSpPr>
        <p:grpSpPr bwMode="auto">
          <a:xfrm>
            <a:off x="0" y="581025"/>
            <a:ext cx="663575" cy="892175"/>
            <a:chOff x="0" y="581818"/>
            <a:chExt cx="664058" cy="892175"/>
          </a:xfrm>
        </p:grpSpPr>
        <p:cxnSp>
          <p:nvCxnSpPr>
            <p:cNvPr id="8" name="Straight Connector 7">
              <a:extLst>
                <a:ext uri="{FF2B5EF4-FFF2-40B4-BE49-F238E27FC236}">
                  <a16:creationId xmlns:a16="http://schemas.microsoft.com/office/drawing/2014/main" id="{84772B5A-3EFB-634B-9A63-22537C672909}"/>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9" name="Group 10">
              <a:extLst>
                <a:ext uri="{FF2B5EF4-FFF2-40B4-BE49-F238E27FC236}">
                  <a16:creationId xmlns:a16="http://schemas.microsoft.com/office/drawing/2014/main" id="{E4256278-36B8-F048-9A8A-388CBF89A02A}"/>
                </a:ext>
              </a:extLst>
            </p:cNvPr>
            <p:cNvGrpSpPr>
              <a:grpSpLocks/>
            </p:cNvGrpSpPr>
            <p:nvPr userDrawn="1"/>
          </p:nvGrpSpPr>
          <p:grpSpPr bwMode="auto">
            <a:xfrm>
              <a:off x="0" y="1035842"/>
              <a:ext cx="664058" cy="281969"/>
              <a:chOff x="-271757" y="1035843"/>
              <a:chExt cx="935815" cy="0"/>
            </a:xfrm>
          </p:grpSpPr>
          <p:cxnSp>
            <p:nvCxnSpPr>
              <p:cNvPr id="10" name="Straight Connector 9">
                <a:extLst>
                  <a:ext uri="{FF2B5EF4-FFF2-40B4-BE49-F238E27FC236}">
                    <a16:creationId xmlns:a16="http://schemas.microsoft.com/office/drawing/2014/main" id="{252EE2A3-EE76-774D-B76B-E4D699CB5786}"/>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71302A-0AA6-1A4D-8ED9-BD54B97F0A6E}"/>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7" name="Picture Placeholder 14">
            <a:extLst>
              <a:ext uri="{FF2B5EF4-FFF2-40B4-BE49-F238E27FC236}">
                <a16:creationId xmlns:a16="http://schemas.microsoft.com/office/drawing/2014/main" id="{2CF2FE4E-AB06-844F-BC93-573A569C58BC}"/>
              </a:ext>
            </a:extLst>
          </p:cNvPr>
          <p:cNvSpPr>
            <a:spLocks noGrp="1"/>
          </p:cNvSpPr>
          <p:nvPr>
            <p:ph type="pic" sz="quarter" idx="14" hasCustomPrompt="1"/>
          </p:nvPr>
        </p:nvSpPr>
        <p:spPr>
          <a:xfrm>
            <a:off x="7505700" y="2156058"/>
            <a:ext cx="4259263" cy="3554179"/>
          </a:xfrm>
          <a:prstGeom prst="rect">
            <a:avLst/>
          </a:prstGeom>
          <a:solidFill>
            <a:schemeClr val="bg2">
              <a:lumMod val="90000"/>
            </a:schemeClr>
          </a:solidFill>
        </p:spPr>
        <p:txBody>
          <a:bodyPr/>
          <a:lstStyle>
            <a:lvl1pPr marL="0" indent="0">
              <a:buNone/>
              <a:defRPr sz="1800" b="0" i="0">
                <a:solidFill>
                  <a:schemeClr val="tx1">
                    <a:lumMod val="50000"/>
                    <a:lumOff val="50000"/>
                  </a:schemeClr>
                </a:solidFill>
                <a:latin typeface="Source Sans Pro" panose="020B0503030403020204" pitchFamily="34" charset="0"/>
                <a:ea typeface="Source Sans Pro" panose="020B0503030403020204" pitchFamily="34" charset="0"/>
                <a:cs typeface="Helvetica Neue" panose="02000503000000020004" pitchFamily="2" charset="0"/>
              </a:defRPr>
            </a:lvl1pPr>
          </a:lstStyle>
          <a:p>
            <a:r>
              <a:rPr lang="en-US" dirty="0"/>
              <a:t>Picture </a:t>
            </a:r>
          </a:p>
        </p:txBody>
      </p:sp>
      <p:cxnSp>
        <p:nvCxnSpPr>
          <p:cNvPr id="16" name="Straight Connector 15">
            <a:extLst>
              <a:ext uri="{FF2B5EF4-FFF2-40B4-BE49-F238E27FC236}">
                <a16:creationId xmlns:a16="http://schemas.microsoft.com/office/drawing/2014/main" id="{2B8D475A-B779-1B41-B277-76C273BF8E9F}"/>
              </a:ext>
            </a:extLst>
          </p:cNvPr>
          <p:cNvCxnSpPr/>
          <p:nvPr userDrawn="1"/>
        </p:nvCxnSpPr>
        <p:spPr>
          <a:xfrm>
            <a:off x="838200" y="1691991"/>
            <a:ext cx="10515600" cy="0"/>
          </a:xfrm>
          <a:prstGeom prst="line">
            <a:avLst/>
          </a:prstGeom>
          <a:ln w="3175">
            <a:solidFill>
              <a:srgbClr val="F26E21"/>
            </a:solidFill>
            <a:prstDash val="sysDot"/>
          </a:ln>
        </p:spPr>
        <p:style>
          <a:lnRef idx="1">
            <a:schemeClr val="accent1"/>
          </a:lnRef>
          <a:fillRef idx="0">
            <a:schemeClr val="accent1"/>
          </a:fillRef>
          <a:effectRef idx="0">
            <a:schemeClr val="accent1"/>
          </a:effectRef>
          <a:fontRef idx="minor">
            <a:schemeClr val="tx1"/>
          </a:fontRef>
        </p:style>
      </p:cxnSp>
      <p:sp>
        <p:nvSpPr>
          <p:cNvPr id="14" name="Content Placeholder 5">
            <a:extLst>
              <a:ext uri="{FF2B5EF4-FFF2-40B4-BE49-F238E27FC236}">
                <a16:creationId xmlns:a16="http://schemas.microsoft.com/office/drawing/2014/main" id="{ACAB4118-20B8-C746-BB69-956C7EEE269B}"/>
              </a:ext>
            </a:extLst>
          </p:cNvPr>
          <p:cNvSpPr>
            <a:spLocks noGrp="1"/>
          </p:cNvSpPr>
          <p:nvPr>
            <p:ph sz="quarter" idx="15" hasCustomPrompt="1"/>
          </p:nvPr>
        </p:nvSpPr>
        <p:spPr>
          <a:xfrm>
            <a:off x="838200" y="2156058"/>
            <a:ext cx="5313363" cy="210185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sz="1600" b="0" i="0">
                <a:latin typeface="Source Sans Pro Light" panose="020F0302020204030204" pitchFamily="34" charset="0"/>
                <a:cs typeface="Source Sans Pro Light" panose="020F0302020204030204" pitchFamily="34" charset="0"/>
              </a:defRPr>
            </a:lvl1pPr>
            <a:lvl2pPr marL="457200" indent="0">
              <a:buClr>
                <a:srgbClr val="EF5A3B"/>
              </a:buClr>
              <a:buSzPct val="170000"/>
              <a:buNone/>
              <a:defRPr sz="1600" b="0" i="0">
                <a:latin typeface="Source Sans Pro Light" panose="020F0302020204030204" pitchFamily="34" charset="0"/>
                <a:cs typeface="Source Sans Pro Light" panose="020F0302020204030204" pitchFamily="34" charset="0"/>
              </a:defRPr>
            </a:lvl2pPr>
            <a:lvl3pPr marL="914400" indent="0">
              <a:buClr>
                <a:srgbClr val="EF5A3B"/>
              </a:buClr>
              <a:buSzPct val="170000"/>
              <a:buNone/>
              <a:defRPr sz="1600" b="0" i="0">
                <a:latin typeface="Source Sans Pro Light" panose="020F0302020204030204" pitchFamily="34" charset="0"/>
                <a:cs typeface="Source Sans Pro Light" panose="020F0302020204030204" pitchFamily="34" charset="0"/>
              </a:defRPr>
            </a:lvl3pPr>
            <a:lvl4pPr marL="1371600" indent="0">
              <a:buClr>
                <a:srgbClr val="EF5A3B"/>
              </a:buClr>
              <a:buSzPct val="170000"/>
              <a:buNone/>
              <a:defRPr sz="1600" b="0" i="0">
                <a:latin typeface="Source Sans Pro Light" panose="020F0302020204030204" pitchFamily="34" charset="0"/>
                <a:cs typeface="Source Sans Pro Light" panose="020F0302020204030204" pitchFamily="34" charset="0"/>
              </a:defRPr>
            </a:lvl4pPr>
            <a:lvl5pPr marL="1828800" indent="0">
              <a:buClr>
                <a:srgbClr val="EF5A3B"/>
              </a:buClr>
              <a:buSzPct val="170000"/>
              <a:buNone/>
              <a:defRPr sz="1600" b="0" i="0">
                <a:latin typeface="Source Sans Pro Light" panose="020F0302020204030204" pitchFamily="34" charset="0"/>
                <a:cs typeface="Source Sans Pro Light" panose="020F0302020204030204" pitchFamily="34" charset="0"/>
              </a:defRPr>
            </a:lvl5pPr>
          </a:lstStyle>
          <a:p>
            <a:pPr lvl="0"/>
            <a:r>
              <a:rPr lang="en-US" dirty="0"/>
              <a:t>Copy Bullet one - Source Sans 16pt</a:t>
            </a:r>
          </a:p>
          <a:p>
            <a:pPr lvl="0"/>
            <a:r>
              <a:rPr lang="en-US" dirty="0"/>
              <a:t>Copy Bullet two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three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r>
              <a:rPr lang="en-US" dirty="0"/>
              <a:t>Copy Bullet four - Source Sans 16pt</a:t>
            </a:r>
          </a:p>
          <a:p>
            <a:pPr marL="228600" marR="0" lvl="0" indent="-228600" algn="l" defTabSz="914400" rtl="0" eaLnBrk="1" fontAlgn="auto" latinLnBrk="0" hangingPunct="1">
              <a:lnSpc>
                <a:spcPct val="90000"/>
              </a:lnSpc>
              <a:spcBef>
                <a:spcPts val="1000"/>
              </a:spcBef>
              <a:spcAft>
                <a:spcPts val="0"/>
              </a:spcAft>
              <a:buClr>
                <a:srgbClr val="EF5A3B"/>
              </a:buClr>
              <a:buSzPct val="170000"/>
              <a:buFont typeface="Arial" panose="020B0604020202020204" pitchFamily="34" charset="0"/>
              <a:buChar char="•"/>
              <a:tabLst/>
              <a:defRPr/>
            </a:pPr>
            <a:endParaRPr lang="en-US" dirty="0"/>
          </a:p>
          <a:p>
            <a:pPr lvl="0"/>
            <a:endParaRPr lang="en-US" dirty="0"/>
          </a:p>
          <a:p>
            <a:pPr lvl="0"/>
            <a:endParaRPr lang="en-US" dirty="0"/>
          </a:p>
        </p:txBody>
      </p:sp>
      <p:grpSp>
        <p:nvGrpSpPr>
          <p:cNvPr id="15" name="Group 14">
            <a:extLst>
              <a:ext uri="{FF2B5EF4-FFF2-40B4-BE49-F238E27FC236}">
                <a16:creationId xmlns:a16="http://schemas.microsoft.com/office/drawing/2014/main" id="{2EA884B8-5561-B549-8318-058B7C87E73A}"/>
              </a:ext>
            </a:extLst>
          </p:cNvPr>
          <p:cNvGrpSpPr/>
          <p:nvPr userDrawn="1"/>
        </p:nvGrpSpPr>
        <p:grpSpPr>
          <a:xfrm>
            <a:off x="8153401" y="444754"/>
            <a:ext cx="3611878" cy="1374370"/>
            <a:chOff x="8153401" y="444754"/>
            <a:chExt cx="3611878" cy="1374370"/>
          </a:xfrm>
        </p:grpSpPr>
        <p:pic>
          <p:nvPicPr>
            <p:cNvPr id="17" name="Picture 12">
              <a:extLst>
                <a:ext uri="{FF2B5EF4-FFF2-40B4-BE49-F238E27FC236}">
                  <a16:creationId xmlns:a16="http://schemas.microsoft.com/office/drawing/2014/main" id="{5F1D4C2E-EB89-C442-A22E-9DCBB0B4FD7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720" t="82803" r="18419" b="5980"/>
            <a:stretch/>
          </p:blipFill>
          <p:spPr bwMode="auto">
            <a:xfrm>
              <a:off x="8153401" y="1052707"/>
              <a:ext cx="3572984" cy="7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a:extLst>
                <a:ext uri="{FF2B5EF4-FFF2-40B4-BE49-F238E27FC236}">
                  <a16:creationId xmlns:a16="http://schemas.microsoft.com/office/drawing/2014/main" id="{FA43ACE8-C2F8-E54B-86BB-07B7346E4B4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8215" t="88503" r="4619" b="1872"/>
            <a:stretch>
              <a:fillRect/>
            </a:stretch>
          </p:blipFill>
          <p:spPr bwMode="auto">
            <a:xfrm>
              <a:off x="8172755" y="444754"/>
              <a:ext cx="3592524" cy="65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6156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D4E3E-92B7-9D42-BA09-15D401BCA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759B3DE-7A27-0841-ACB6-DDD4F3E460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BB06D-8767-1045-AA32-B480ADBFBA17}" type="datetimeFigureOut">
              <a:rPr lang="en-US" smtClean="0"/>
              <a:t>12/10/18</a:t>
            </a:fld>
            <a:endParaRPr lang="en-US"/>
          </a:p>
        </p:txBody>
      </p:sp>
      <p:sp>
        <p:nvSpPr>
          <p:cNvPr id="5" name="Footer Placeholder 4">
            <a:extLst>
              <a:ext uri="{FF2B5EF4-FFF2-40B4-BE49-F238E27FC236}">
                <a16:creationId xmlns:a16="http://schemas.microsoft.com/office/drawing/2014/main" id="{3E1623F0-580F-8646-AF80-B36869F192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2B729A-BEA1-E64E-8B7D-AD8549000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52E6E-391C-2B43-8728-B1D6217295BE}" type="slidenum">
              <a:rPr lang="en-US" smtClean="0"/>
              <a:t>‹#›</a:t>
            </a:fld>
            <a:endParaRPr lang="en-US"/>
          </a:p>
        </p:txBody>
      </p:sp>
      <p:pic>
        <p:nvPicPr>
          <p:cNvPr id="7" name="Picture 14">
            <a:extLst>
              <a:ext uri="{FF2B5EF4-FFF2-40B4-BE49-F238E27FC236}">
                <a16:creationId xmlns:a16="http://schemas.microsoft.com/office/drawing/2014/main" id="{2AC3210E-3300-B74C-AA1B-F47E021645C4}"/>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0" y="6206850"/>
            <a:ext cx="12200707" cy="72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8">
            <a:extLst>
              <a:ext uri="{FF2B5EF4-FFF2-40B4-BE49-F238E27FC236}">
                <a16:creationId xmlns:a16="http://schemas.microsoft.com/office/drawing/2014/main" id="{C3111C43-9911-B14B-B159-6B6A3AE4CEED}"/>
              </a:ext>
            </a:extLst>
          </p:cNvPr>
          <p:cNvGrpSpPr>
            <a:grpSpLocks/>
          </p:cNvGrpSpPr>
          <p:nvPr userDrawn="1"/>
        </p:nvGrpSpPr>
        <p:grpSpPr bwMode="auto">
          <a:xfrm>
            <a:off x="0" y="581025"/>
            <a:ext cx="663575" cy="892175"/>
            <a:chOff x="0" y="581818"/>
            <a:chExt cx="664058" cy="892175"/>
          </a:xfrm>
        </p:grpSpPr>
        <p:cxnSp>
          <p:nvCxnSpPr>
            <p:cNvPr id="15" name="Straight Connector 14">
              <a:extLst>
                <a:ext uri="{FF2B5EF4-FFF2-40B4-BE49-F238E27FC236}">
                  <a16:creationId xmlns:a16="http://schemas.microsoft.com/office/drawing/2014/main" id="{2B03F5D0-93F2-8043-817A-C3713211D9E7}"/>
                </a:ext>
              </a:extLst>
            </p:cNvPr>
            <p:cNvCxnSpPr/>
            <p:nvPr userDrawn="1"/>
          </p:nvCxnSpPr>
          <p:spPr bwMode="auto">
            <a:xfrm>
              <a:off x="664058" y="581818"/>
              <a:ext cx="0" cy="892175"/>
            </a:xfrm>
            <a:prstGeom prst="line">
              <a:avLst/>
            </a:prstGeom>
            <a:ln w="34925">
              <a:solidFill>
                <a:srgbClr val="ED551E"/>
              </a:solidFill>
            </a:ln>
          </p:spPr>
          <p:style>
            <a:lnRef idx="1">
              <a:schemeClr val="accent1"/>
            </a:lnRef>
            <a:fillRef idx="0">
              <a:schemeClr val="accent1"/>
            </a:fillRef>
            <a:effectRef idx="0">
              <a:schemeClr val="accent1"/>
            </a:effectRef>
            <a:fontRef idx="minor">
              <a:schemeClr val="tx1"/>
            </a:fontRef>
          </p:style>
        </p:cxnSp>
        <p:grpSp>
          <p:nvGrpSpPr>
            <p:cNvPr id="16" name="Group 10">
              <a:extLst>
                <a:ext uri="{FF2B5EF4-FFF2-40B4-BE49-F238E27FC236}">
                  <a16:creationId xmlns:a16="http://schemas.microsoft.com/office/drawing/2014/main" id="{A772C3B2-C3F2-154F-B3C1-A161FE2D3EBB}"/>
                </a:ext>
              </a:extLst>
            </p:cNvPr>
            <p:cNvGrpSpPr>
              <a:grpSpLocks/>
            </p:cNvGrpSpPr>
            <p:nvPr userDrawn="1"/>
          </p:nvGrpSpPr>
          <p:grpSpPr bwMode="auto">
            <a:xfrm>
              <a:off x="0" y="1035842"/>
              <a:ext cx="664058" cy="281969"/>
              <a:chOff x="-271757" y="1035843"/>
              <a:chExt cx="935815" cy="0"/>
            </a:xfrm>
          </p:grpSpPr>
          <p:cxnSp>
            <p:nvCxnSpPr>
              <p:cNvPr id="17" name="Straight Connector 16">
                <a:extLst>
                  <a:ext uri="{FF2B5EF4-FFF2-40B4-BE49-F238E27FC236}">
                    <a16:creationId xmlns:a16="http://schemas.microsoft.com/office/drawing/2014/main" id="{FEFBD634-FEB7-3D44-B7E5-271FE30FC79C}"/>
                  </a:ext>
                </a:extLst>
              </p:cNvPr>
              <p:cNvCxnSpPr>
                <a:cxnSpLocks/>
              </p:cNvCxnSpPr>
              <p:nvPr userDrawn="1"/>
            </p:nvCxnSpPr>
            <p:spPr bwMode="auto">
              <a:xfrm>
                <a:off x="196151" y="1035844"/>
                <a:ext cx="467907" cy="0"/>
              </a:xfrm>
              <a:prstGeom prst="line">
                <a:avLst/>
              </a:prstGeom>
              <a:ln w="28575">
                <a:solidFill>
                  <a:srgbClr val="ED551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B69C3BD-C0C1-3B47-9236-6D7AC63330BA}"/>
                  </a:ext>
                </a:extLst>
              </p:cNvPr>
              <p:cNvCxnSpPr>
                <a:cxnSpLocks/>
              </p:cNvCxnSpPr>
              <p:nvPr userDrawn="1"/>
            </p:nvCxnSpPr>
            <p:spPr bwMode="auto">
              <a:xfrm>
                <a:off x="-271757" y="1035844"/>
                <a:ext cx="467908" cy="0"/>
              </a:xfrm>
              <a:prstGeom prst="line">
                <a:avLst/>
              </a:prstGeom>
              <a:ln w="28575" cap="rnd">
                <a:solidFill>
                  <a:srgbClr val="ED551E"/>
                </a:solidFill>
                <a:prstDash val="sysDot"/>
                <a:roun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76421076"/>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2" r:id="rId3"/>
    <p:sldLayoutId id="2147483674" r:id="rId4"/>
    <p:sldLayoutId id="2147483663" r:id="rId5"/>
    <p:sldLayoutId id="2147483676" r:id="rId6"/>
    <p:sldLayoutId id="2147483675" r:id="rId7"/>
    <p:sldLayoutId id="2147483650" r:id="rId8"/>
    <p:sldLayoutId id="2147483666" r:id="rId9"/>
    <p:sldLayoutId id="2147483667" r:id="rId10"/>
    <p:sldLayoutId id="2147483670" r:id="rId11"/>
    <p:sldLayoutId id="2147483671" r:id="rId12"/>
    <p:sldLayoutId id="2147483668" r:id="rId13"/>
    <p:sldLayoutId id="2147483673" r:id="rId14"/>
    <p:sldLayoutId id="2147483651" r:id="rId15"/>
    <p:sldLayoutId id="2147483662" r:id="rId16"/>
    <p:sldLayoutId id="2147483661" r:id="rId17"/>
    <p:sldLayoutId id="2147483652" r:id="rId18"/>
    <p:sldLayoutId id="2147483654" r:id="rId19"/>
    <p:sldLayoutId id="2147483665" r:id="rId20"/>
    <p:sldLayoutId id="2147483664" r:id="rId21"/>
    <p:sldLayoutId id="2147483677" r:id="rId22"/>
  </p:sldLayoutIdLst>
  <p:txStyles>
    <p:titleStyle>
      <a:lvl1pPr algn="l" defTabSz="914400" rtl="0" eaLnBrk="1" latinLnBrk="0" hangingPunct="1">
        <a:lnSpc>
          <a:spcPct val="90000"/>
        </a:lnSpc>
        <a:spcBef>
          <a:spcPct val="0"/>
        </a:spcBef>
        <a:buNone/>
        <a:defRPr sz="3600" b="0" i="0" kern="1200">
          <a:solidFill>
            <a:srgbClr val="EF4327"/>
          </a:solidFill>
          <a:latin typeface="Source Sans Pro" panose="020B0403030403020204" pitchFamily="34" charset="0"/>
          <a:ea typeface="Source Sans Pro" panose="020B0403030403020204" pitchFamily="34"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6.svg"/><Relationship Id="rId7"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7.emf"/><Relationship Id="rId11" Type="http://schemas.openxmlformats.org/officeDocument/2006/relationships/image" Target="../media/image14.svg"/><Relationship Id="rId5" Type="http://schemas.openxmlformats.org/officeDocument/2006/relationships/image" Target="../media/image27.svg"/><Relationship Id="rId10" Type="http://schemas.openxmlformats.org/officeDocument/2006/relationships/image" Target="../media/image13.png"/><Relationship Id="rId4" Type="http://schemas.openxmlformats.org/officeDocument/2006/relationships/image" Target="../media/image26.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DCD98E-6AE1-504C-AFB9-4752F44CF4D9}"/>
              </a:ext>
            </a:extLst>
          </p:cNvPr>
          <p:cNvSpPr>
            <a:spLocks noGrp="1"/>
          </p:cNvSpPr>
          <p:nvPr>
            <p:ph type="ctrTitle"/>
          </p:nvPr>
        </p:nvSpPr>
        <p:spPr>
          <a:xfrm>
            <a:off x="725795" y="1145513"/>
            <a:ext cx="7028212" cy="1381125"/>
          </a:xfrm>
        </p:spPr>
        <p:txBody>
          <a:bodyPr>
            <a:normAutofit/>
          </a:bodyPr>
          <a:lstStyle/>
          <a:p>
            <a:r>
              <a:rPr lang="en-US" sz="5400" dirty="0">
                <a:latin typeface="Helvetica Neue" panose="02000503000000020004" pitchFamily="2" charset="0"/>
                <a:ea typeface="Helvetica Neue" panose="02000503000000020004" pitchFamily="2" charset="0"/>
              </a:rPr>
              <a:t>Replibit</a:t>
            </a:r>
          </a:p>
        </p:txBody>
      </p:sp>
    </p:spTree>
    <p:extLst>
      <p:ext uri="{BB962C8B-B14F-4D97-AF65-F5344CB8AC3E}">
        <p14:creationId xmlns:p14="http://schemas.microsoft.com/office/powerpoint/2010/main" val="157348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1283-1767-1344-848D-584D61A82266}"/>
              </a:ext>
            </a:extLst>
          </p:cNvPr>
          <p:cNvSpPr>
            <a:spLocks noGrp="1"/>
          </p:cNvSpPr>
          <p:nvPr>
            <p:ph type="title"/>
          </p:nvPr>
        </p:nvSpPr>
        <p:spPr>
          <a:xfrm>
            <a:off x="838199" y="365125"/>
            <a:ext cx="7379825" cy="1325563"/>
          </a:xfrm>
        </p:spPr>
        <p:txBody>
          <a:bodyPr>
            <a:noAutofit/>
          </a:bodyPr>
          <a:lstStyle/>
          <a:p>
            <a:r>
              <a:rPr lang="en-US" dirty="0" err="1">
                <a:latin typeface="Helvetica Neue" panose="02000503000000020004" pitchFamily="2" charset="0"/>
                <a:ea typeface="Helvetica Neue" panose="02000503000000020004" pitchFamily="2" charset="0"/>
              </a:rPr>
              <a:t>Axcient</a:t>
            </a:r>
            <a:r>
              <a:rPr lang="en-US" dirty="0">
                <a:latin typeface="Helvetica Neue" panose="02000503000000020004" pitchFamily="2" charset="0"/>
                <a:ea typeface="Helvetica Neue" panose="02000503000000020004" pitchFamily="2" charset="0"/>
              </a:rPr>
              <a:t> </a:t>
            </a:r>
            <a:r>
              <a:rPr lang="en-US" dirty="0" err="1">
                <a:latin typeface="Helvetica Neue" panose="02000503000000020004" pitchFamily="2" charset="0"/>
                <a:ea typeface="Helvetica Neue" panose="02000503000000020004" pitchFamily="2" charset="0"/>
              </a:rPr>
              <a:t>Replibit</a:t>
            </a:r>
            <a:r>
              <a:rPr lang="en-US" dirty="0">
                <a:latin typeface="Helvetica Neue" panose="02000503000000020004" pitchFamily="2" charset="0"/>
                <a:ea typeface="Helvetica Neue" panose="02000503000000020004" pitchFamily="2" charset="0"/>
              </a:rPr>
              <a:t> – </a:t>
            </a:r>
            <a:br>
              <a:rPr lang="en-US" dirty="0">
                <a:latin typeface="Helvetica Neue" panose="02000503000000020004" pitchFamily="2" charset="0"/>
                <a:ea typeface="Helvetica Neue" panose="02000503000000020004" pitchFamily="2" charset="0"/>
              </a:rPr>
            </a:br>
            <a:r>
              <a:rPr lang="en-US" dirty="0">
                <a:latin typeface="Helvetica Neue" panose="02000503000000020004" pitchFamily="2" charset="0"/>
                <a:ea typeface="Helvetica Neue" panose="02000503000000020004" pitchFamily="2" charset="0"/>
              </a:rPr>
              <a:t>Flexible &amp; Powerful Storage Solutions</a:t>
            </a:r>
          </a:p>
        </p:txBody>
      </p:sp>
      <p:sp>
        <p:nvSpPr>
          <p:cNvPr id="3" name="Text Placeholder 2">
            <a:extLst>
              <a:ext uri="{FF2B5EF4-FFF2-40B4-BE49-F238E27FC236}">
                <a16:creationId xmlns:a16="http://schemas.microsoft.com/office/drawing/2014/main" id="{F8F0923A-39B5-1A48-9FA2-E8592BEDF192}"/>
              </a:ext>
            </a:extLst>
          </p:cNvPr>
          <p:cNvSpPr>
            <a:spLocks noGrp="1"/>
          </p:cNvSpPr>
          <p:nvPr>
            <p:ph type="body" sz="quarter" idx="15"/>
          </p:nvPr>
        </p:nvSpPr>
        <p:spPr/>
        <p:txBody>
          <a:bodyPr/>
          <a:lstStyle/>
          <a:p>
            <a:pPr marL="457200" lvl="1" indent="-457200">
              <a:spcAft>
                <a:spcPts val="600"/>
              </a:spcAft>
              <a:buFont typeface="+mj-lt"/>
              <a:buAutoNum type="arabicPeriod"/>
              <a:defRPr/>
            </a:pPr>
            <a:r>
              <a:rPr lang="en-GB" sz="1800" dirty="0">
                <a:solidFill>
                  <a:schemeClr val="tx1">
                    <a:lumMod val="50000"/>
                    <a:lumOff val="50000"/>
                  </a:schemeClr>
                </a:solidFill>
                <a:latin typeface="Source Sans Pro Light" panose="020B0403030403020204" pitchFamily="34" charset="0"/>
                <a:ea typeface="Source Sans Pro Light" panose="020B0403030403020204" pitchFamily="34" charset="0"/>
              </a:rPr>
              <a:t>eFolder allows for </a:t>
            </a:r>
            <a:r>
              <a:rPr lang="en-GB" sz="1800" b="1" dirty="0">
                <a:solidFill>
                  <a:srgbClr val="9F3224"/>
                </a:solidFill>
                <a:latin typeface="Source Sans Pro" panose="020B0503030403020204" pitchFamily="34" charset="0"/>
                <a:ea typeface="Source Sans Pro" panose="020B0503030403020204" pitchFamily="34" charset="0"/>
              </a:rPr>
              <a:t>BYOD</a:t>
            </a:r>
            <a:r>
              <a:rPr lang="en-GB" sz="1800" dirty="0">
                <a:solidFill>
                  <a:srgbClr val="9F3224"/>
                </a:solidFill>
                <a:latin typeface="Source Sans Pro Light" panose="020B0403030403020204" pitchFamily="34" charset="0"/>
                <a:ea typeface="Source Sans Pro Light" panose="020B0403030403020204" pitchFamily="34" charset="0"/>
              </a:rPr>
              <a:t> </a:t>
            </a:r>
            <a:r>
              <a:rPr lang="en-GB" sz="1800" dirty="0">
                <a:solidFill>
                  <a:schemeClr val="tx1">
                    <a:lumMod val="50000"/>
                    <a:lumOff val="50000"/>
                  </a:schemeClr>
                </a:solidFill>
                <a:latin typeface="Source Sans Pro Light" panose="020B0403030403020204" pitchFamily="34" charset="0"/>
                <a:ea typeface="Source Sans Pro Light" panose="020B0403030403020204" pitchFamily="34" charset="0"/>
              </a:rPr>
              <a:t>– Bring your own Device</a:t>
            </a:r>
          </a:p>
          <a:p>
            <a:pPr marL="457200" lvl="1" indent="-457200">
              <a:spcAft>
                <a:spcPts val="600"/>
              </a:spcAft>
              <a:buFont typeface="+mj-lt"/>
              <a:buAutoNum type="arabicPeriod" startAt="2"/>
              <a:defRPr/>
            </a:pPr>
            <a:r>
              <a:rPr lang="en-GB" sz="1800" dirty="0">
                <a:solidFill>
                  <a:schemeClr val="tx1">
                    <a:lumMod val="50000"/>
                    <a:lumOff val="50000"/>
                  </a:schemeClr>
                </a:solidFill>
                <a:latin typeface="Source Sans Pro Light" panose="020B0403030403020204" pitchFamily="34" charset="0"/>
                <a:ea typeface="Source Sans Pro Light" panose="020B0403030403020204" pitchFamily="34" charset="0"/>
              </a:rPr>
              <a:t>The second option is that you can actually </a:t>
            </a:r>
            <a:r>
              <a:rPr lang="en-GB" sz="1800" b="1" dirty="0">
                <a:solidFill>
                  <a:srgbClr val="9F3224"/>
                </a:solidFill>
                <a:latin typeface="Source Sans Pro" panose="020B0503030403020204" pitchFamily="34" charset="0"/>
                <a:ea typeface="Source Sans Pro" panose="020B0503030403020204" pitchFamily="34" charset="0"/>
              </a:rPr>
              <a:t>order prebuilt, and completely preconfigured devices from </a:t>
            </a:r>
            <a:r>
              <a:rPr lang="en-GB" sz="1800" b="1" dirty="0" err="1">
                <a:solidFill>
                  <a:srgbClr val="9F3224"/>
                </a:solidFill>
                <a:latin typeface="Source Sans Pro" panose="020B0503030403020204" pitchFamily="34" charset="0"/>
                <a:ea typeface="Source Sans Pro" panose="020B0503030403020204" pitchFamily="34" charset="0"/>
              </a:rPr>
              <a:t>Axcient</a:t>
            </a:r>
            <a:r>
              <a:rPr lang="en-GB" sz="1800" b="1" dirty="0">
                <a:solidFill>
                  <a:srgbClr val="9F3224"/>
                </a:solidFill>
                <a:latin typeface="Source Sans Pro" panose="020B0503030403020204" pitchFamily="34" charset="0"/>
                <a:ea typeface="Source Sans Pro" panose="020B0503030403020204" pitchFamily="34" charset="0"/>
              </a:rPr>
              <a:t>,</a:t>
            </a:r>
            <a:r>
              <a:rPr lang="en-GB" sz="1800" dirty="0">
                <a:solidFill>
                  <a:srgbClr val="9F3224"/>
                </a:solidFill>
                <a:latin typeface="Source Sans Pro Light" panose="020B0403030403020204" pitchFamily="34" charset="0"/>
                <a:ea typeface="Source Sans Pro Light" panose="020B0403030403020204" pitchFamily="34" charset="0"/>
              </a:rPr>
              <a:t> </a:t>
            </a:r>
            <a:r>
              <a:rPr lang="en-GB" sz="1800" dirty="0">
                <a:solidFill>
                  <a:schemeClr val="tx1">
                    <a:lumMod val="50000"/>
                    <a:lumOff val="50000"/>
                  </a:schemeClr>
                </a:solidFill>
                <a:latin typeface="Source Sans Pro Light" panose="020B0403030403020204" pitchFamily="34" charset="0"/>
                <a:ea typeface="Source Sans Pro Light" panose="020B0403030403020204" pitchFamily="34" charset="0"/>
              </a:rPr>
              <a:t>and we will ship them to you completely ready to go! </a:t>
            </a:r>
          </a:p>
          <a:p>
            <a:endParaRPr lang="en-US" dirty="0"/>
          </a:p>
        </p:txBody>
      </p:sp>
      <p:graphicFrame>
        <p:nvGraphicFramePr>
          <p:cNvPr id="4" name="Table Placeholder 3">
            <a:extLst>
              <a:ext uri="{FF2B5EF4-FFF2-40B4-BE49-F238E27FC236}">
                <a16:creationId xmlns:a16="http://schemas.microsoft.com/office/drawing/2014/main" id="{914625C4-C84F-C844-B3F3-21429B20869F}"/>
              </a:ext>
            </a:extLst>
          </p:cNvPr>
          <p:cNvGraphicFramePr>
            <a:graphicFrameLocks/>
          </p:cNvGraphicFramePr>
          <p:nvPr>
            <p:extLst>
              <p:ext uri="{D42A27DB-BD31-4B8C-83A1-F6EECF244321}">
                <p14:modId xmlns:p14="http://schemas.microsoft.com/office/powerpoint/2010/main" val="2958347512"/>
              </p:ext>
            </p:extLst>
          </p:nvPr>
        </p:nvGraphicFramePr>
        <p:xfrm>
          <a:off x="838200" y="5070043"/>
          <a:ext cx="10515600" cy="741680"/>
        </p:xfrm>
        <a:graphic>
          <a:graphicData uri="http://schemas.openxmlformats.org/drawingml/2006/table">
            <a:tbl>
              <a:tblPr firstRow="1" bandRow="1">
                <a:tableStyleId>{21E4AEA4-8DFA-4A89-87EB-49C32662AFE0}</a:tableStyleId>
              </a:tblPr>
              <a:tblGrid>
                <a:gridCol w="2103120">
                  <a:extLst>
                    <a:ext uri="{9D8B030D-6E8A-4147-A177-3AD203B41FA5}">
                      <a16:colId xmlns:a16="http://schemas.microsoft.com/office/drawing/2014/main" val="752355900"/>
                    </a:ext>
                  </a:extLst>
                </a:gridCol>
                <a:gridCol w="2103120">
                  <a:extLst>
                    <a:ext uri="{9D8B030D-6E8A-4147-A177-3AD203B41FA5}">
                      <a16:colId xmlns:a16="http://schemas.microsoft.com/office/drawing/2014/main" val="1678795686"/>
                    </a:ext>
                  </a:extLst>
                </a:gridCol>
                <a:gridCol w="2103120">
                  <a:extLst>
                    <a:ext uri="{9D8B030D-6E8A-4147-A177-3AD203B41FA5}">
                      <a16:colId xmlns:a16="http://schemas.microsoft.com/office/drawing/2014/main" val="1290909264"/>
                    </a:ext>
                  </a:extLst>
                </a:gridCol>
                <a:gridCol w="2103120">
                  <a:extLst>
                    <a:ext uri="{9D8B030D-6E8A-4147-A177-3AD203B41FA5}">
                      <a16:colId xmlns:a16="http://schemas.microsoft.com/office/drawing/2014/main" val="1690118323"/>
                    </a:ext>
                  </a:extLst>
                </a:gridCol>
                <a:gridCol w="2103120">
                  <a:extLst>
                    <a:ext uri="{9D8B030D-6E8A-4147-A177-3AD203B41FA5}">
                      <a16:colId xmlns:a16="http://schemas.microsoft.com/office/drawing/2014/main" val="3038914689"/>
                    </a:ext>
                  </a:extLst>
                </a:gridCol>
              </a:tblGrid>
              <a:tr h="370840">
                <a:tc>
                  <a:txBody>
                    <a:bodyPr/>
                    <a:lstStyle/>
                    <a:p>
                      <a:pPr>
                        <a:defRPr/>
                      </a:pPr>
                      <a:endParaRPr lang="en-US"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400" b="0" i="0" dirty="0">
                          <a:latin typeface="Source Sans Pro Light" panose="020B0403030403020204" pitchFamily="34" charset="0"/>
                          <a:ea typeface="Source Sans Pro Light" panose="020B0403030403020204" pitchFamily="34" charset="0"/>
                        </a:rPr>
                        <a:t>Nano</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400" b="0" i="0" dirty="0">
                          <a:latin typeface="Source Sans Pro Light" panose="020B0403030403020204" pitchFamily="34" charset="0"/>
                          <a:ea typeface="Source Sans Pro Light" panose="020B0403030403020204" pitchFamily="34" charset="0"/>
                        </a:rPr>
                        <a:t>Mini (Hybrid)</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400" b="0" i="0">
                          <a:latin typeface="Source Sans Pro Light" panose="020B0403030403020204" pitchFamily="34" charset="0"/>
                          <a:ea typeface="Source Sans Pro Light" panose="020B0403030403020204" pitchFamily="34" charset="0"/>
                        </a:rPr>
                        <a:t>Pro (Hybrid)</a:t>
                      </a:r>
                      <a:endParaRPr b="0" i="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400" b="0" i="0">
                          <a:latin typeface="Source Sans Pro Light" panose="020B0403030403020204" pitchFamily="34" charset="0"/>
                          <a:ea typeface="Source Sans Pro Light" panose="020B0403030403020204" pitchFamily="34" charset="0"/>
                        </a:rPr>
                        <a:t>Rack (Hybrid)</a:t>
                      </a:r>
                      <a:endParaRPr b="0" i="0">
                        <a:latin typeface="Source Sans Pro Light" panose="020B0403030403020204" pitchFamily="34" charset="0"/>
                        <a:ea typeface="Source Sans Pro Light" panose="020B0403030403020204" pitchFamily="34" charset="0"/>
                      </a:endParaRPr>
                    </a:p>
                  </a:txBody>
                  <a:tcPr/>
                </a:tc>
                <a:extLst>
                  <a:ext uri="{0D108BD9-81ED-4DB2-BD59-A6C34878D82A}">
                    <a16:rowId xmlns:a16="http://schemas.microsoft.com/office/drawing/2014/main" val="3319224070"/>
                  </a:ext>
                </a:extLst>
              </a:tr>
              <a:tr h="370840">
                <a:tc>
                  <a:txBody>
                    <a:bodyPr/>
                    <a:lstStyle/>
                    <a:p>
                      <a:pPr algn="ctr">
                        <a:defRPr/>
                      </a:pPr>
                      <a:r>
                        <a:rPr lang="en-US" sz="1400" b="0" i="0">
                          <a:solidFill>
                            <a:schemeClr val="tx1"/>
                          </a:solidFill>
                          <a:latin typeface="Source Sans Pro Light" panose="020B0403030403020204" pitchFamily="34" charset="0"/>
                          <a:ea typeface="Source Sans Pro Light" panose="020B0403030403020204" pitchFamily="34" charset="0"/>
                        </a:rPr>
                        <a:t>Storage Capacity</a:t>
                      </a:r>
                      <a:endParaRPr b="0" i="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400" b="0" i="0">
                          <a:latin typeface="Source Sans Pro Light" panose="020B0403030403020204" pitchFamily="34" charset="0"/>
                          <a:ea typeface="Source Sans Pro Light" panose="020B0403030403020204" pitchFamily="34" charset="0"/>
                        </a:rPr>
                        <a:t>500 GB </a:t>
                      </a:r>
                      <a:r>
                        <a:rPr lang="mr-IN" sz="1400" b="0" i="0">
                          <a:latin typeface="Source Sans Pro Light" panose="020B0403030403020204" pitchFamily="34" charset="0"/>
                          <a:ea typeface="Source Sans Pro Light" panose="020B0403030403020204" pitchFamily="34" charset="0"/>
                        </a:rPr>
                        <a:t>–</a:t>
                      </a:r>
                      <a:r>
                        <a:rPr lang="en-US" sz="1400" b="0" i="0">
                          <a:latin typeface="Source Sans Pro Light" panose="020B0403030403020204" pitchFamily="34" charset="0"/>
                          <a:ea typeface="Source Sans Pro Light" panose="020B0403030403020204" pitchFamily="34" charset="0"/>
                        </a:rPr>
                        <a:t> 2 TB</a:t>
                      </a:r>
                      <a:endParaRPr b="0" i="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400" b="0" i="0" dirty="0">
                          <a:latin typeface="Source Sans Pro Light" panose="020B0403030403020204" pitchFamily="34" charset="0"/>
                          <a:ea typeface="Source Sans Pro Light" panose="020B0403030403020204" pitchFamily="34" charset="0"/>
                        </a:rPr>
                        <a:t>1 </a:t>
                      </a:r>
                      <a:r>
                        <a:rPr lang="mr-IN" sz="1400" b="0" i="0" dirty="0">
                          <a:latin typeface="Source Sans Pro Light" panose="020B0403030403020204" pitchFamily="34" charset="0"/>
                          <a:ea typeface="Source Sans Pro Light" panose="020B0403030403020204" pitchFamily="34" charset="0"/>
                        </a:rPr>
                        <a:t>–</a:t>
                      </a:r>
                      <a:r>
                        <a:rPr lang="en-US" sz="1400" b="0" i="0" dirty="0">
                          <a:latin typeface="Source Sans Pro Light" panose="020B0403030403020204" pitchFamily="34" charset="0"/>
                          <a:ea typeface="Source Sans Pro Light" panose="020B0403030403020204" pitchFamily="34" charset="0"/>
                        </a:rPr>
                        <a:t> 4 TB</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400" b="0" i="0" dirty="0">
                          <a:latin typeface="Source Sans Pro Light" panose="020B0403030403020204" pitchFamily="34" charset="0"/>
                          <a:ea typeface="Source Sans Pro Light" panose="020B0403030403020204" pitchFamily="34" charset="0"/>
                        </a:rPr>
                        <a:t>6 - 30 TB</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400" b="0" i="0" dirty="0">
                          <a:latin typeface="Source Sans Pro Light" panose="020B0403030403020204" pitchFamily="34" charset="0"/>
                          <a:ea typeface="Source Sans Pro Light" panose="020B0403030403020204" pitchFamily="34" charset="0"/>
                        </a:rPr>
                        <a:t>6 -36 TB</a:t>
                      </a:r>
                      <a:endParaRPr b="0" i="0" dirty="0">
                        <a:latin typeface="Source Sans Pro Light" panose="020B0403030403020204" pitchFamily="34" charset="0"/>
                        <a:ea typeface="Source Sans Pro Light" panose="020B0403030403020204" pitchFamily="34" charset="0"/>
                      </a:endParaRPr>
                    </a:p>
                  </a:txBody>
                  <a:tcPr/>
                </a:tc>
                <a:extLst>
                  <a:ext uri="{0D108BD9-81ED-4DB2-BD59-A6C34878D82A}">
                    <a16:rowId xmlns:a16="http://schemas.microsoft.com/office/drawing/2014/main" val="324029112"/>
                  </a:ext>
                </a:extLst>
              </a:tr>
            </a:tbl>
          </a:graphicData>
        </a:graphic>
      </p:graphicFrame>
      <p:pic>
        <p:nvPicPr>
          <p:cNvPr id="10" name="Picture 9">
            <a:extLst>
              <a:ext uri="{FF2B5EF4-FFF2-40B4-BE49-F238E27FC236}">
                <a16:creationId xmlns:a16="http://schemas.microsoft.com/office/drawing/2014/main" id="{EC778469-4C7A-DF48-B499-62DC9638CF2A}"/>
              </a:ext>
            </a:extLst>
          </p:cNvPr>
          <p:cNvPicPr>
            <a:picLocks noChangeAspect="1"/>
          </p:cNvPicPr>
          <p:nvPr/>
        </p:nvPicPr>
        <p:blipFill>
          <a:blip r:embed="rId2"/>
          <a:stretch>
            <a:fillRect/>
          </a:stretch>
        </p:blipFill>
        <p:spPr>
          <a:xfrm>
            <a:off x="3249268" y="3332489"/>
            <a:ext cx="7661096" cy="1586031"/>
          </a:xfrm>
          <a:prstGeom prst="rect">
            <a:avLst/>
          </a:prstGeom>
        </p:spPr>
      </p:pic>
    </p:spTree>
    <p:extLst>
      <p:ext uri="{BB962C8B-B14F-4D97-AF65-F5344CB8AC3E}">
        <p14:creationId xmlns:p14="http://schemas.microsoft.com/office/powerpoint/2010/main" val="372807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7DFCE-C4E6-644D-9E37-CDD505736DB5}"/>
              </a:ext>
            </a:extLst>
          </p:cNvPr>
          <p:cNvSpPr>
            <a:spLocks noGrp="1"/>
          </p:cNvSpPr>
          <p:nvPr>
            <p:ph type="ctrTitle"/>
          </p:nvPr>
        </p:nvSpPr>
        <p:spPr/>
        <p:txBody>
          <a:bodyPr/>
          <a:lstStyle/>
          <a:p>
            <a:r>
              <a:rPr lang="en-US" dirty="0"/>
              <a:t>Thank You For Your Time.</a:t>
            </a:r>
          </a:p>
        </p:txBody>
      </p:sp>
    </p:spTree>
    <p:extLst>
      <p:ext uri="{BB962C8B-B14F-4D97-AF65-F5344CB8AC3E}">
        <p14:creationId xmlns:p14="http://schemas.microsoft.com/office/powerpoint/2010/main" val="40235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A00E-DB24-CE45-B580-5CC8C77AFC17}"/>
              </a:ext>
            </a:extLst>
          </p:cNvPr>
          <p:cNvSpPr>
            <a:spLocks noGrp="1"/>
          </p:cNvSpPr>
          <p:nvPr>
            <p:ph type="title"/>
          </p:nvPr>
        </p:nvSpPr>
        <p:spPr>
          <a:xfrm>
            <a:off x="838200" y="365125"/>
            <a:ext cx="10515600" cy="1325563"/>
          </a:xfrm>
        </p:spPr>
        <p:txBody>
          <a:bodyPr>
            <a:normAutofit/>
          </a:bodyPr>
          <a:lstStyle/>
          <a:p>
            <a:r>
              <a:rPr lang="en-US" sz="4000" dirty="0">
                <a:latin typeface="Helvetica Neue" panose="02000503000000020004" pitchFamily="2" charset="0"/>
                <a:ea typeface="Helvetica Neue" panose="02000503000000020004" pitchFamily="2" charset="0"/>
              </a:rPr>
              <a:t>Protect </a:t>
            </a:r>
            <a:br>
              <a:rPr lang="en-US" sz="4000" dirty="0">
                <a:latin typeface="Helvetica Neue" panose="02000503000000020004" pitchFamily="2" charset="0"/>
                <a:ea typeface="Helvetica Neue" panose="02000503000000020004" pitchFamily="2" charset="0"/>
              </a:rPr>
            </a:br>
            <a:r>
              <a:rPr lang="en-US" sz="4000" dirty="0">
                <a:latin typeface="Helvetica Neue" panose="02000503000000020004" pitchFamily="2" charset="0"/>
                <a:ea typeface="Helvetica Neue" panose="02000503000000020004" pitchFamily="2" charset="0"/>
              </a:rPr>
              <a:t>Everything.</a:t>
            </a:r>
            <a:endParaRPr lang="en-US" sz="4000" dirty="0"/>
          </a:p>
        </p:txBody>
      </p:sp>
      <p:pic>
        <p:nvPicPr>
          <p:cNvPr id="4" name="Picture 3">
            <a:extLst>
              <a:ext uri="{FF2B5EF4-FFF2-40B4-BE49-F238E27FC236}">
                <a16:creationId xmlns:a16="http://schemas.microsoft.com/office/drawing/2014/main" id="{B5A05265-26D7-5441-985C-7E4ABE6058A0}"/>
              </a:ext>
            </a:extLst>
          </p:cNvPr>
          <p:cNvPicPr>
            <a:picLocks noChangeAspect="1"/>
          </p:cNvPicPr>
          <p:nvPr/>
        </p:nvPicPr>
        <p:blipFill>
          <a:blip r:embed="rId2"/>
          <a:stretch>
            <a:fillRect/>
          </a:stretch>
        </p:blipFill>
        <p:spPr>
          <a:xfrm>
            <a:off x="3649019" y="1607370"/>
            <a:ext cx="4513999" cy="4381882"/>
          </a:xfrm>
          <a:prstGeom prst="rect">
            <a:avLst/>
          </a:prstGeom>
        </p:spPr>
      </p:pic>
    </p:spTree>
    <p:extLst>
      <p:ext uri="{BB962C8B-B14F-4D97-AF65-F5344CB8AC3E}">
        <p14:creationId xmlns:p14="http://schemas.microsoft.com/office/powerpoint/2010/main" val="76850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1558A7-BF6E-FA42-AF22-5514C57F2D7F}"/>
              </a:ext>
            </a:extLst>
          </p:cNvPr>
          <p:cNvSpPr>
            <a:spLocks noGrp="1"/>
          </p:cNvSpPr>
          <p:nvPr>
            <p:ph type="title"/>
          </p:nvPr>
        </p:nvSpPr>
        <p:spPr>
          <a:xfrm>
            <a:off x="838200" y="365125"/>
            <a:ext cx="6923567" cy="1325563"/>
          </a:xfrm>
          <a:noFill/>
        </p:spPr>
        <p:txBody>
          <a:bodyPr>
            <a:normAutofit/>
          </a:bodyPr>
          <a:lstStyle/>
          <a:p>
            <a:r>
              <a:rPr lang="en-US" dirty="0">
                <a:solidFill>
                  <a:srgbClr val="666F7A"/>
                </a:solidFill>
                <a:latin typeface="Helvetica Neue" panose="02000503000000020004" pitchFamily="2" charset="0"/>
                <a:ea typeface="Helvetica Neue" panose="02000503000000020004" pitchFamily="2" charset="0"/>
              </a:rPr>
              <a:t>Architecture Overview of our Four Main Components</a:t>
            </a:r>
          </a:p>
        </p:txBody>
      </p:sp>
      <p:sp>
        <p:nvSpPr>
          <p:cNvPr id="49" name="Rectangle 48">
            <a:extLst>
              <a:ext uri="{FF2B5EF4-FFF2-40B4-BE49-F238E27FC236}">
                <a16:creationId xmlns:a16="http://schemas.microsoft.com/office/drawing/2014/main" id="{00701511-82AE-8E4D-A620-206436C1DB6E}"/>
              </a:ext>
            </a:extLst>
          </p:cNvPr>
          <p:cNvSpPr/>
          <p:nvPr/>
        </p:nvSpPr>
        <p:spPr>
          <a:xfrm>
            <a:off x="843867" y="1847549"/>
            <a:ext cx="5160275" cy="2074811"/>
          </a:xfrm>
          <a:prstGeom prst="rect">
            <a:avLst/>
          </a:prstGeom>
          <a:solidFill>
            <a:srgbClr val="55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ource Sans Pro Black" panose="020B0503030403020204" pitchFamily="34" charset="0"/>
                <a:ea typeface="Source Sans Pro Black" panose="020B0503030403020204" pitchFamily="34" charset="0"/>
              </a:rPr>
              <a:t>APPLIANCE</a:t>
            </a:r>
          </a:p>
        </p:txBody>
      </p:sp>
      <p:sp>
        <p:nvSpPr>
          <p:cNvPr id="50" name="Rectangle 49">
            <a:extLst>
              <a:ext uri="{FF2B5EF4-FFF2-40B4-BE49-F238E27FC236}">
                <a16:creationId xmlns:a16="http://schemas.microsoft.com/office/drawing/2014/main" id="{4ADDA5E4-A288-B646-90CD-4A4706150EAB}"/>
              </a:ext>
            </a:extLst>
          </p:cNvPr>
          <p:cNvSpPr/>
          <p:nvPr/>
        </p:nvSpPr>
        <p:spPr>
          <a:xfrm>
            <a:off x="6012927" y="1847549"/>
            <a:ext cx="5335205" cy="2074811"/>
          </a:xfrm>
          <a:prstGeom prst="rect">
            <a:avLst/>
          </a:prstGeom>
          <a:solidFill>
            <a:srgbClr val="EE4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ource Sans Pro Black" panose="020B0503030403020204" pitchFamily="34" charset="0"/>
                <a:ea typeface="Source Sans Pro Black" panose="020B0503030403020204" pitchFamily="34" charset="0"/>
              </a:rPr>
              <a:t>VAULT</a:t>
            </a:r>
          </a:p>
        </p:txBody>
      </p:sp>
      <p:sp>
        <p:nvSpPr>
          <p:cNvPr id="51" name="Rectangle 50">
            <a:extLst>
              <a:ext uri="{FF2B5EF4-FFF2-40B4-BE49-F238E27FC236}">
                <a16:creationId xmlns:a16="http://schemas.microsoft.com/office/drawing/2014/main" id="{8A2CB081-CF1F-2C47-BC72-C3D3118FABE2}"/>
              </a:ext>
            </a:extLst>
          </p:cNvPr>
          <p:cNvSpPr/>
          <p:nvPr/>
        </p:nvSpPr>
        <p:spPr>
          <a:xfrm>
            <a:off x="838199" y="3921038"/>
            <a:ext cx="5257801" cy="2074811"/>
          </a:xfrm>
          <a:prstGeom prst="rect">
            <a:avLst/>
          </a:prstGeom>
          <a:solidFill>
            <a:srgbClr val="AE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Source Sans Pro Black" panose="020B0503030403020204" pitchFamily="34" charset="0"/>
              <a:ea typeface="Source Sans Pro Black" panose="020B0503030403020204" pitchFamily="34" charset="0"/>
            </a:endParaRPr>
          </a:p>
        </p:txBody>
      </p:sp>
      <p:sp>
        <p:nvSpPr>
          <p:cNvPr id="52" name="Rectangle 51">
            <a:extLst>
              <a:ext uri="{FF2B5EF4-FFF2-40B4-BE49-F238E27FC236}">
                <a16:creationId xmlns:a16="http://schemas.microsoft.com/office/drawing/2014/main" id="{77602F47-7C0A-314E-92E6-3EA144A0BC30}"/>
              </a:ext>
            </a:extLst>
          </p:cNvPr>
          <p:cNvSpPr/>
          <p:nvPr/>
        </p:nvSpPr>
        <p:spPr>
          <a:xfrm>
            <a:off x="6015015" y="3921038"/>
            <a:ext cx="5328559" cy="2074811"/>
          </a:xfrm>
          <a:prstGeom prst="rect">
            <a:avLst/>
          </a:prstGeom>
          <a:solidFill>
            <a:srgbClr val="9F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ource Sans Pro Black" panose="020B0503030403020204" pitchFamily="34" charset="0"/>
                <a:ea typeface="Source Sans Pro Black" panose="020B0503030403020204" pitchFamily="34" charset="0"/>
              </a:rPr>
              <a:t>AGENT</a:t>
            </a:r>
          </a:p>
        </p:txBody>
      </p:sp>
      <p:sp>
        <p:nvSpPr>
          <p:cNvPr id="54" name="Diamond 53">
            <a:extLst>
              <a:ext uri="{FF2B5EF4-FFF2-40B4-BE49-F238E27FC236}">
                <a16:creationId xmlns:a16="http://schemas.microsoft.com/office/drawing/2014/main" id="{00B75B58-BB1F-1249-ACCE-AC9570D19E34}"/>
              </a:ext>
            </a:extLst>
          </p:cNvPr>
          <p:cNvSpPr/>
          <p:nvPr/>
        </p:nvSpPr>
        <p:spPr>
          <a:xfrm>
            <a:off x="5619588" y="2425125"/>
            <a:ext cx="807720" cy="807720"/>
          </a:xfrm>
          <a:prstGeom prst="diamond">
            <a:avLst/>
          </a:prstGeom>
          <a:solidFill>
            <a:srgbClr val="55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63D7F46A-4BCE-D44D-A9C5-EB6CA4899CCD}"/>
              </a:ext>
            </a:extLst>
          </p:cNvPr>
          <p:cNvSpPr/>
          <p:nvPr/>
        </p:nvSpPr>
        <p:spPr>
          <a:xfrm>
            <a:off x="6773537" y="3504116"/>
            <a:ext cx="807720" cy="807720"/>
          </a:xfrm>
          <a:prstGeom prst="diamond">
            <a:avLst/>
          </a:prstGeom>
          <a:solidFill>
            <a:srgbClr val="EE4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6C41B6EE-4F3A-6240-A36D-B902B3C5D7D0}"/>
              </a:ext>
            </a:extLst>
          </p:cNvPr>
          <p:cNvSpPr/>
          <p:nvPr/>
        </p:nvSpPr>
        <p:spPr>
          <a:xfrm>
            <a:off x="5619588" y="4610553"/>
            <a:ext cx="807720" cy="807720"/>
          </a:xfrm>
          <a:prstGeom prst="diamond">
            <a:avLst/>
          </a:prstGeom>
          <a:solidFill>
            <a:srgbClr val="9F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A42439ED-8185-9346-9C37-3CB6C43B2C0A}"/>
              </a:ext>
            </a:extLst>
          </p:cNvPr>
          <p:cNvSpPr/>
          <p:nvPr/>
        </p:nvSpPr>
        <p:spPr>
          <a:xfrm>
            <a:off x="4279889" y="3517178"/>
            <a:ext cx="807720" cy="807720"/>
          </a:xfrm>
          <a:prstGeom prst="diamond">
            <a:avLst/>
          </a:prstGeom>
          <a:solidFill>
            <a:srgbClr val="AE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D527050-6D89-6740-81EF-C773DDB05CC7}"/>
              </a:ext>
            </a:extLst>
          </p:cNvPr>
          <p:cNvSpPr/>
          <p:nvPr/>
        </p:nvSpPr>
        <p:spPr>
          <a:xfrm>
            <a:off x="843867" y="4073427"/>
            <a:ext cx="4493611" cy="1866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Source Sans Pro Black" panose="020B0503030403020204" pitchFamily="34" charset="0"/>
                <a:ea typeface="Source Sans Pro Black" panose="020B0503030403020204" pitchFamily="34" charset="0"/>
              </a:rPr>
              <a:t>GLOBAL MANAGEMENT</a:t>
            </a:r>
          </a:p>
          <a:p>
            <a:pPr algn="ctr"/>
            <a:r>
              <a:rPr lang="en-US" b="1" dirty="0">
                <a:latin typeface="Source Sans Pro Black" panose="020B0503030403020204" pitchFamily="34" charset="0"/>
                <a:ea typeface="Source Sans Pro Black" panose="020B0503030403020204" pitchFamily="34" charset="0"/>
              </a:rPr>
              <a:t>PORTAL</a:t>
            </a:r>
          </a:p>
        </p:txBody>
      </p:sp>
    </p:spTree>
    <p:extLst>
      <p:ext uri="{BB962C8B-B14F-4D97-AF65-F5344CB8AC3E}">
        <p14:creationId xmlns:p14="http://schemas.microsoft.com/office/powerpoint/2010/main" val="377907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Graphic 169" descr="Cloud">
            <a:extLst>
              <a:ext uri="{FF2B5EF4-FFF2-40B4-BE49-F238E27FC236}">
                <a16:creationId xmlns:a16="http://schemas.microsoft.com/office/drawing/2014/main" id="{A6A59773-E63C-A64F-AA56-F08780BBC8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6730" y="3760342"/>
            <a:ext cx="1071462" cy="1111236"/>
          </a:xfrm>
          <a:prstGeom prst="rect">
            <a:avLst/>
          </a:prstGeom>
        </p:spPr>
      </p:pic>
      <p:sp>
        <p:nvSpPr>
          <p:cNvPr id="4" name="Title 1">
            <a:extLst>
              <a:ext uri="{FF2B5EF4-FFF2-40B4-BE49-F238E27FC236}">
                <a16:creationId xmlns:a16="http://schemas.microsoft.com/office/drawing/2014/main" id="{CF20EA98-BA39-DA41-A5D7-72B34040259A}"/>
              </a:ext>
            </a:extLst>
          </p:cNvPr>
          <p:cNvSpPr>
            <a:spLocks noGrp="1"/>
          </p:cNvSpPr>
          <p:nvPr>
            <p:ph type="title"/>
          </p:nvPr>
        </p:nvSpPr>
        <p:spPr>
          <a:xfrm>
            <a:off x="838200" y="365125"/>
            <a:ext cx="6773562" cy="1325563"/>
          </a:xfrm>
        </p:spPr>
        <p:txBody>
          <a:bodyPr>
            <a:normAutofit/>
          </a:bodyPr>
          <a:lstStyle/>
          <a:p>
            <a:r>
              <a:rPr lang="en-US" dirty="0" err="1">
                <a:latin typeface="Helvetica Neue" panose="02000503000000020004" pitchFamily="2" charset="0"/>
                <a:ea typeface="Helvetica Neue" panose="02000503000000020004" pitchFamily="2" charset="0"/>
              </a:rPr>
              <a:t>Axcient</a:t>
            </a:r>
            <a:r>
              <a:rPr lang="en-US" dirty="0">
                <a:latin typeface="Helvetica Neue" panose="02000503000000020004" pitchFamily="2" charset="0"/>
                <a:ea typeface="Helvetica Neue" panose="02000503000000020004" pitchFamily="2" charset="0"/>
              </a:rPr>
              <a:t> Replibit - Component Detail </a:t>
            </a:r>
          </a:p>
        </p:txBody>
      </p:sp>
      <p:pic>
        <p:nvPicPr>
          <p:cNvPr id="24" name="Graphic 23" descr="Monitor">
            <a:extLst>
              <a:ext uri="{FF2B5EF4-FFF2-40B4-BE49-F238E27FC236}">
                <a16:creationId xmlns:a16="http://schemas.microsoft.com/office/drawing/2014/main" id="{351EFB8C-850F-3743-B154-503D96FB83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08123" y="1853298"/>
            <a:ext cx="959735" cy="959735"/>
          </a:xfrm>
          <a:prstGeom prst="rect">
            <a:avLst/>
          </a:prstGeom>
        </p:spPr>
      </p:pic>
      <p:pic>
        <p:nvPicPr>
          <p:cNvPr id="119" name="Graphic 118" descr="Cloud">
            <a:extLst>
              <a:ext uri="{FF2B5EF4-FFF2-40B4-BE49-F238E27FC236}">
                <a16:creationId xmlns:a16="http://schemas.microsoft.com/office/drawing/2014/main" id="{9B191147-7A67-A34D-95A2-7172A214A1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5184" y="3779568"/>
            <a:ext cx="2616190" cy="2713307"/>
          </a:xfrm>
          <a:prstGeom prst="rect">
            <a:avLst/>
          </a:prstGeom>
        </p:spPr>
      </p:pic>
      <p:sp>
        <p:nvSpPr>
          <p:cNvPr id="121" name="Rectangle 120">
            <a:extLst>
              <a:ext uri="{FF2B5EF4-FFF2-40B4-BE49-F238E27FC236}">
                <a16:creationId xmlns:a16="http://schemas.microsoft.com/office/drawing/2014/main" id="{34FE41DD-C1ED-2E42-8D49-90146EC90931}"/>
              </a:ext>
            </a:extLst>
          </p:cNvPr>
          <p:cNvSpPr/>
          <p:nvPr/>
        </p:nvSpPr>
        <p:spPr>
          <a:xfrm>
            <a:off x="5108919" y="4581652"/>
            <a:ext cx="1742695" cy="147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latin typeface="Source Sans Pro" panose="020B0503030403020204" pitchFamily="34" charset="0"/>
                <a:ea typeface="Source Sans Pro" panose="020B0503030403020204" pitchFamily="34" charset="0"/>
              </a:rPr>
              <a:t>Vault to Yourself</a:t>
            </a:r>
          </a:p>
        </p:txBody>
      </p:sp>
      <p:sp>
        <p:nvSpPr>
          <p:cNvPr id="127" name="Rectangle 126">
            <a:extLst>
              <a:ext uri="{FF2B5EF4-FFF2-40B4-BE49-F238E27FC236}">
                <a16:creationId xmlns:a16="http://schemas.microsoft.com/office/drawing/2014/main" id="{89ED553A-0793-314A-A7DA-5D6CC707E41C}"/>
              </a:ext>
            </a:extLst>
          </p:cNvPr>
          <p:cNvSpPr/>
          <p:nvPr/>
        </p:nvSpPr>
        <p:spPr>
          <a:xfrm>
            <a:off x="2648620" y="3894749"/>
            <a:ext cx="1837701" cy="921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Cloud Backup/Replication</a:t>
            </a:r>
          </a:p>
        </p:txBody>
      </p:sp>
      <p:pic>
        <p:nvPicPr>
          <p:cNvPr id="125" name="Graphic 124" descr="Cloud">
            <a:extLst>
              <a:ext uri="{FF2B5EF4-FFF2-40B4-BE49-F238E27FC236}">
                <a16:creationId xmlns:a16="http://schemas.microsoft.com/office/drawing/2014/main" id="{E25CF666-345F-0D41-BB38-CDBB166FC7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29468" y="1671920"/>
            <a:ext cx="2587409" cy="2683458"/>
          </a:xfrm>
          <a:prstGeom prst="rect">
            <a:avLst/>
          </a:prstGeom>
        </p:spPr>
      </p:pic>
      <p:sp>
        <p:nvSpPr>
          <p:cNvPr id="126" name="Rectangle 125">
            <a:extLst>
              <a:ext uri="{FF2B5EF4-FFF2-40B4-BE49-F238E27FC236}">
                <a16:creationId xmlns:a16="http://schemas.microsoft.com/office/drawing/2014/main" id="{2D28B03D-33B9-564B-9DCB-7BA00788F565}"/>
              </a:ext>
            </a:extLst>
          </p:cNvPr>
          <p:cNvSpPr/>
          <p:nvPr/>
        </p:nvSpPr>
        <p:spPr>
          <a:xfrm>
            <a:off x="5128761" y="2465181"/>
            <a:ext cx="1723524" cy="1458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latin typeface="Source Sans Pro" panose="020B0503030403020204" pitchFamily="34" charset="0"/>
                <a:ea typeface="Source Sans Pro" panose="020B0503030403020204" pitchFamily="34" charset="0"/>
              </a:rPr>
              <a:t>AXCIENT CLOUD</a:t>
            </a:r>
          </a:p>
        </p:txBody>
      </p:sp>
      <p:sp>
        <p:nvSpPr>
          <p:cNvPr id="128" name="Rectangle 127">
            <a:extLst>
              <a:ext uri="{FF2B5EF4-FFF2-40B4-BE49-F238E27FC236}">
                <a16:creationId xmlns:a16="http://schemas.microsoft.com/office/drawing/2014/main" id="{80262F78-2DC7-1448-B0BC-147A80822404}"/>
              </a:ext>
            </a:extLst>
          </p:cNvPr>
          <p:cNvSpPr/>
          <p:nvPr/>
        </p:nvSpPr>
        <p:spPr>
          <a:xfrm>
            <a:off x="2158463" y="2398311"/>
            <a:ext cx="1459056" cy="796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Desktop/Workstation</a:t>
            </a:r>
          </a:p>
        </p:txBody>
      </p:sp>
      <p:sp>
        <p:nvSpPr>
          <p:cNvPr id="129" name="Rectangle 128">
            <a:extLst>
              <a:ext uri="{FF2B5EF4-FFF2-40B4-BE49-F238E27FC236}">
                <a16:creationId xmlns:a16="http://schemas.microsoft.com/office/drawing/2014/main" id="{013B40AA-439A-DD4D-ACF3-5D78E36C3799}"/>
              </a:ext>
            </a:extLst>
          </p:cNvPr>
          <p:cNvSpPr/>
          <p:nvPr/>
        </p:nvSpPr>
        <p:spPr>
          <a:xfrm>
            <a:off x="1338805" y="2456888"/>
            <a:ext cx="1017523" cy="654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Server</a:t>
            </a:r>
          </a:p>
        </p:txBody>
      </p:sp>
      <p:sp>
        <p:nvSpPr>
          <p:cNvPr id="130" name="Rectangle 129">
            <a:extLst>
              <a:ext uri="{FF2B5EF4-FFF2-40B4-BE49-F238E27FC236}">
                <a16:creationId xmlns:a16="http://schemas.microsoft.com/office/drawing/2014/main" id="{D0BA49CF-47E2-914C-901B-6C69584EC034}"/>
              </a:ext>
            </a:extLst>
          </p:cNvPr>
          <p:cNvSpPr/>
          <p:nvPr/>
        </p:nvSpPr>
        <p:spPr>
          <a:xfrm>
            <a:off x="1774609" y="3476773"/>
            <a:ext cx="1010033" cy="678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Local Backup</a:t>
            </a:r>
          </a:p>
        </p:txBody>
      </p:sp>
      <p:sp>
        <p:nvSpPr>
          <p:cNvPr id="131" name="Rectangle 130">
            <a:extLst>
              <a:ext uri="{FF2B5EF4-FFF2-40B4-BE49-F238E27FC236}">
                <a16:creationId xmlns:a16="http://schemas.microsoft.com/office/drawing/2014/main" id="{A84FDFC8-73D5-8B40-9BB4-9C873B3301F0}"/>
              </a:ext>
            </a:extLst>
          </p:cNvPr>
          <p:cNvSpPr/>
          <p:nvPr/>
        </p:nvSpPr>
        <p:spPr>
          <a:xfrm>
            <a:off x="1774609" y="4478516"/>
            <a:ext cx="1029740" cy="678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BDR Appliance </a:t>
            </a:r>
          </a:p>
        </p:txBody>
      </p:sp>
      <p:grpSp>
        <p:nvGrpSpPr>
          <p:cNvPr id="145" name="Group 144">
            <a:extLst>
              <a:ext uri="{FF2B5EF4-FFF2-40B4-BE49-F238E27FC236}">
                <a16:creationId xmlns:a16="http://schemas.microsoft.com/office/drawing/2014/main" id="{A4CC8173-8E92-2145-99FD-E73B0FF5D641}"/>
              </a:ext>
            </a:extLst>
          </p:cNvPr>
          <p:cNvGrpSpPr/>
          <p:nvPr/>
        </p:nvGrpSpPr>
        <p:grpSpPr>
          <a:xfrm>
            <a:off x="1548610" y="1883572"/>
            <a:ext cx="793370" cy="843149"/>
            <a:chOff x="1362291" y="1822016"/>
            <a:chExt cx="793370" cy="843149"/>
          </a:xfrm>
        </p:grpSpPr>
        <p:pic>
          <p:nvPicPr>
            <p:cNvPr id="12" name="Picture 11">
              <a:extLst>
                <a:ext uri="{FF2B5EF4-FFF2-40B4-BE49-F238E27FC236}">
                  <a16:creationId xmlns:a16="http://schemas.microsoft.com/office/drawing/2014/main" id="{454A8B75-FEE6-5B4B-8862-B31DDD78F4B5}"/>
                </a:ext>
              </a:extLst>
            </p:cNvPr>
            <p:cNvPicPr>
              <a:picLocks noChangeAspect="1"/>
            </p:cNvPicPr>
            <p:nvPr/>
          </p:nvPicPr>
          <p:blipFill rotWithShape="1">
            <a:blip r:embed="rId8">
              <a:duotone>
                <a:schemeClr val="accent3">
                  <a:shade val="45000"/>
                  <a:satMod val="135000"/>
                </a:schemeClr>
                <a:prstClr val="white"/>
              </a:duotone>
              <a:extLst>
                <a:ext uri="{28A0092B-C50C-407E-A947-70E740481C1C}">
                  <a14:useLocalDpi xmlns:a14="http://schemas.microsoft.com/office/drawing/2010/main"/>
                </a:ext>
              </a:extLst>
            </a:blip>
            <a:srcRect l="7079" t="52342" r="79527" b="29116"/>
            <a:stretch/>
          </p:blipFill>
          <p:spPr>
            <a:xfrm>
              <a:off x="1362291" y="1822016"/>
              <a:ext cx="711833" cy="843149"/>
            </a:xfrm>
            <a:prstGeom prst="rect">
              <a:avLst/>
            </a:prstGeom>
            <a:effectLst/>
          </p:spPr>
        </p:pic>
        <p:sp>
          <p:nvSpPr>
            <p:cNvPr id="13" name="Rectangle 12">
              <a:extLst>
                <a:ext uri="{FF2B5EF4-FFF2-40B4-BE49-F238E27FC236}">
                  <a16:creationId xmlns:a16="http://schemas.microsoft.com/office/drawing/2014/main" id="{5EC636C5-51B5-5A41-8093-D096CC3F8774}"/>
                </a:ext>
              </a:extLst>
            </p:cNvPr>
            <p:cNvSpPr/>
            <p:nvPr/>
          </p:nvSpPr>
          <p:spPr>
            <a:xfrm>
              <a:off x="1966247" y="2210821"/>
              <a:ext cx="189414" cy="201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12B85EF-2942-A145-A990-C0822F1ADCA5}"/>
                </a:ext>
              </a:extLst>
            </p:cNvPr>
            <p:cNvSpPr/>
            <p:nvPr/>
          </p:nvSpPr>
          <p:spPr>
            <a:xfrm>
              <a:off x="1833752" y="1927418"/>
              <a:ext cx="179645" cy="1796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Eye">
              <a:extLst>
                <a:ext uri="{FF2B5EF4-FFF2-40B4-BE49-F238E27FC236}">
                  <a16:creationId xmlns:a16="http://schemas.microsoft.com/office/drawing/2014/main" id="{F0E43A97-E7CB-7548-A65C-E26FC4459A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26224" y="1918335"/>
              <a:ext cx="197810" cy="197810"/>
            </a:xfrm>
            <a:prstGeom prst="rect">
              <a:avLst/>
            </a:prstGeom>
          </p:spPr>
        </p:pic>
      </p:grpSp>
      <p:pic>
        <p:nvPicPr>
          <p:cNvPr id="144" name="Graphic 143" descr="Eye">
            <a:extLst>
              <a:ext uri="{FF2B5EF4-FFF2-40B4-BE49-F238E27FC236}">
                <a16:creationId xmlns:a16="http://schemas.microsoft.com/office/drawing/2014/main" id="{EE0E266A-A33F-0E48-A87F-14201EF4E9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07229" y="2105584"/>
            <a:ext cx="328179" cy="328179"/>
          </a:xfrm>
          <a:prstGeom prst="rect">
            <a:avLst/>
          </a:prstGeom>
        </p:spPr>
      </p:pic>
      <p:grpSp>
        <p:nvGrpSpPr>
          <p:cNvPr id="146" name="Group 145">
            <a:extLst>
              <a:ext uri="{FF2B5EF4-FFF2-40B4-BE49-F238E27FC236}">
                <a16:creationId xmlns:a16="http://schemas.microsoft.com/office/drawing/2014/main" id="{50DB1AD7-DA18-8C4E-8F37-39793555A41C}"/>
              </a:ext>
            </a:extLst>
          </p:cNvPr>
          <p:cNvGrpSpPr/>
          <p:nvPr/>
        </p:nvGrpSpPr>
        <p:grpSpPr>
          <a:xfrm>
            <a:off x="1869115" y="4013835"/>
            <a:ext cx="854641" cy="278769"/>
            <a:chOff x="808701" y="3622650"/>
            <a:chExt cx="1017523" cy="331898"/>
          </a:xfrm>
        </p:grpSpPr>
        <p:sp>
          <p:nvSpPr>
            <p:cNvPr id="147" name="Rounded Rectangle 146">
              <a:extLst>
                <a:ext uri="{FF2B5EF4-FFF2-40B4-BE49-F238E27FC236}">
                  <a16:creationId xmlns:a16="http://schemas.microsoft.com/office/drawing/2014/main" id="{FDB1645C-CF79-D547-9D19-94BB2128FFCE}"/>
                </a:ext>
              </a:extLst>
            </p:cNvPr>
            <p:cNvSpPr/>
            <p:nvPr/>
          </p:nvSpPr>
          <p:spPr>
            <a:xfrm>
              <a:off x="808701" y="3622650"/>
              <a:ext cx="1017523" cy="331898"/>
            </a:xfrm>
            <a:prstGeom prst="roundRect">
              <a:avLst/>
            </a:prstGeom>
            <a:solidFill>
              <a:schemeClr val="bg1"/>
            </a:solidFill>
            <a:ln w="31750">
              <a:solidFill>
                <a:srgbClr val="8D8D8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4C7EED5D-FEEF-8D4A-8F2C-BE8C5314522C}"/>
                </a:ext>
              </a:extLst>
            </p:cNvPr>
            <p:cNvSpPr/>
            <p:nvPr/>
          </p:nvSpPr>
          <p:spPr>
            <a:xfrm rot="16200000">
              <a:off x="1101271" y="3556737"/>
              <a:ext cx="53230" cy="46881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3D5F2FCD-4D1A-4540-A54F-B61FF2C1E5F5}"/>
                </a:ext>
              </a:extLst>
            </p:cNvPr>
            <p:cNvSpPr/>
            <p:nvPr/>
          </p:nvSpPr>
          <p:spPr>
            <a:xfrm>
              <a:off x="1679855" y="3764528"/>
              <a:ext cx="62491" cy="6249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a:extLst>
              <a:ext uri="{FF2B5EF4-FFF2-40B4-BE49-F238E27FC236}">
                <a16:creationId xmlns:a16="http://schemas.microsoft.com/office/drawing/2014/main" id="{AEC8C0CD-DA22-8741-ACCB-38707193E1E5}"/>
              </a:ext>
            </a:extLst>
          </p:cNvPr>
          <p:cNvGrpSpPr/>
          <p:nvPr/>
        </p:nvGrpSpPr>
        <p:grpSpPr>
          <a:xfrm>
            <a:off x="1870713" y="4369993"/>
            <a:ext cx="854642" cy="278769"/>
            <a:chOff x="795089" y="4192836"/>
            <a:chExt cx="1017523" cy="331898"/>
          </a:xfrm>
        </p:grpSpPr>
        <p:sp>
          <p:nvSpPr>
            <p:cNvPr id="151" name="Rounded Rectangle 150">
              <a:extLst>
                <a:ext uri="{FF2B5EF4-FFF2-40B4-BE49-F238E27FC236}">
                  <a16:creationId xmlns:a16="http://schemas.microsoft.com/office/drawing/2014/main" id="{D23DCC33-EAE5-684B-9562-DFA5A76801EA}"/>
                </a:ext>
              </a:extLst>
            </p:cNvPr>
            <p:cNvSpPr/>
            <p:nvPr/>
          </p:nvSpPr>
          <p:spPr>
            <a:xfrm>
              <a:off x="795089" y="4192836"/>
              <a:ext cx="1017523" cy="331898"/>
            </a:xfrm>
            <a:prstGeom prst="roundRect">
              <a:avLst/>
            </a:prstGeom>
            <a:solidFill>
              <a:schemeClr val="bg1"/>
            </a:solidFill>
            <a:ln w="31750">
              <a:solidFill>
                <a:srgbClr val="8D8D8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4822FC39-7857-334D-9482-3FAB9B792481}"/>
                </a:ext>
              </a:extLst>
            </p:cNvPr>
            <p:cNvSpPr/>
            <p:nvPr/>
          </p:nvSpPr>
          <p:spPr>
            <a:xfrm rot="16200000">
              <a:off x="1087659" y="4126923"/>
              <a:ext cx="53230" cy="46881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BA4DC507-FD62-DD4F-8B19-7E1A9753F276}"/>
                </a:ext>
              </a:extLst>
            </p:cNvPr>
            <p:cNvSpPr/>
            <p:nvPr/>
          </p:nvSpPr>
          <p:spPr>
            <a:xfrm>
              <a:off x="1666243" y="4334714"/>
              <a:ext cx="62491" cy="6249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Rectangle 131">
            <a:extLst>
              <a:ext uri="{FF2B5EF4-FFF2-40B4-BE49-F238E27FC236}">
                <a16:creationId xmlns:a16="http://schemas.microsoft.com/office/drawing/2014/main" id="{C4A58D48-D9E6-DC4D-9D6E-34A07881AF7E}"/>
              </a:ext>
            </a:extLst>
          </p:cNvPr>
          <p:cNvSpPr/>
          <p:nvPr/>
        </p:nvSpPr>
        <p:spPr>
          <a:xfrm>
            <a:off x="8646685" y="5569952"/>
            <a:ext cx="1136602" cy="71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Recover in your own cloud</a:t>
            </a:r>
          </a:p>
        </p:txBody>
      </p:sp>
      <p:pic>
        <p:nvPicPr>
          <p:cNvPr id="172" name="Graphic 171" descr="Cloud">
            <a:extLst>
              <a:ext uri="{FF2B5EF4-FFF2-40B4-BE49-F238E27FC236}">
                <a16:creationId xmlns:a16="http://schemas.microsoft.com/office/drawing/2014/main" id="{6065D039-F9ED-1C40-A4EA-FBCBB53D7B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46685" y="1645644"/>
            <a:ext cx="1071462" cy="1111236"/>
          </a:xfrm>
          <a:prstGeom prst="rect">
            <a:avLst/>
          </a:prstGeom>
        </p:spPr>
      </p:pic>
      <p:sp>
        <p:nvSpPr>
          <p:cNvPr id="133" name="Rectangle 132">
            <a:extLst>
              <a:ext uri="{FF2B5EF4-FFF2-40B4-BE49-F238E27FC236}">
                <a16:creationId xmlns:a16="http://schemas.microsoft.com/office/drawing/2014/main" id="{CF28EDC3-3B63-8449-8612-453A1EF7F339}"/>
              </a:ext>
            </a:extLst>
          </p:cNvPr>
          <p:cNvSpPr/>
          <p:nvPr/>
        </p:nvSpPr>
        <p:spPr>
          <a:xfrm>
            <a:off x="8530862" y="4405754"/>
            <a:ext cx="1351444" cy="756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Recover in </a:t>
            </a:r>
            <a:r>
              <a:rPr lang="en-US" sz="1000" dirty="0" err="1">
                <a:solidFill>
                  <a:schemeClr val="tx1">
                    <a:lumMod val="50000"/>
                    <a:lumOff val="50000"/>
                  </a:schemeClr>
                </a:solidFill>
                <a:latin typeface="Source Sans Pro" panose="020B0503030403020204" pitchFamily="34" charset="0"/>
                <a:ea typeface="Source Sans Pro" panose="020B0503030403020204" pitchFamily="34" charset="0"/>
              </a:rPr>
              <a:t>Axcient</a:t>
            </a: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 Continuity Cloud</a:t>
            </a:r>
          </a:p>
        </p:txBody>
      </p:sp>
      <p:sp>
        <p:nvSpPr>
          <p:cNvPr id="134" name="Rectangle 133">
            <a:extLst>
              <a:ext uri="{FF2B5EF4-FFF2-40B4-BE49-F238E27FC236}">
                <a16:creationId xmlns:a16="http://schemas.microsoft.com/office/drawing/2014/main" id="{5927BAE9-4BCB-4D4A-AA04-A6EBE280ECA4}"/>
              </a:ext>
            </a:extLst>
          </p:cNvPr>
          <p:cNvSpPr/>
          <p:nvPr/>
        </p:nvSpPr>
        <p:spPr>
          <a:xfrm>
            <a:off x="8511404" y="3395778"/>
            <a:ext cx="1317072" cy="854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Disk shipment from</a:t>
            </a:r>
          </a:p>
          <a:p>
            <a:pPr algn="ct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The </a:t>
            </a:r>
            <a:r>
              <a:rPr lang="en-US" sz="1000" dirty="0" err="1">
                <a:solidFill>
                  <a:schemeClr val="tx1">
                    <a:lumMod val="50000"/>
                    <a:lumOff val="50000"/>
                  </a:schemeClr>
                </a:solidFill>
                <a:latin typeface="Source Sans Pro" panose="020B0503030403020204" pitchFamily="34" charset="0"/>
                <a:ea typeface="Source Sans Pro" panose="020B0503030403020204" pitchFamily="34" charset="0"/>
              </a:rPr>
              <a:t>Axcient</a:t>
            </a: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 Cloud</a:t>
            </a:r>
          </a:p>
        </p:txBody>
      </p:sp>
      <p:sp>
        <p:nvSpPr>
          <p:cNvPr id="135" name="Rectangle 134">
            <a:extLst>
              <a:ext uri="{FF2B5EF4-FFF2-40B4-BE49-F238E27FC236}">
                <a16:creationId xmlns:a16="http://schemas.microsoft.com/office/drawing/2014/main" id="{F0ADC45B-E7C6-574F-A94D-B2331EB25C86}"/>
              </a:ext>
            </a:extLst>
          </p:cNvPr>
          <p:cNvSpPr/>
          <p:nvPr/>
        </p:nvSpPr>
        <p:spPr>
          <a:xfrm>
            <a:off x="8467456" y="2346871"/>
            <a:ext cx="1435149" cy="64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Download from the </a:t>
            </a:r>
            <a:r>
              <a:rPr lang="en-US" sz="1000" dirty="0" err="1">
                <a:solidFill>
                  <a:schemeClr val="tx1">
                    <a:lumMod val="50000"/>
                    <a:lumOff val="50000"/>
                  </a:schemeClr>
                </a:solidFill>
                <a:latin typeface="Source Sans Pro" panose="020B0503030403020204" pitchFamily="34" charset="0"/>
                <a:ea typeface="Source Sans Pro" panose="020B0503030403020204" pitchFamily="34" charset="0"/>
              </a:rPr>
              <a:t>Axcient</a:t>
            </a:r>
            <a:r>
              <a:rPr lang="en-US" sz="1000" dirty="0">
                <a:solidFill>
                  <a:schemeClr val="tx1">
                    <a:lumMod val="50000"/>
                    <a:lumOff val="50000"/>
                  </a:schemeClr>
                </a:solidFill>
                <a:latin typeface="Source Sans Pro" panose="020B0503030403020204" pitchFamily="34" charset="0"/>
                <a:ea typeface="Source Sans Pro" panose="020B0503030403020204" pitchFamily="34" charset="0"/>
              </a:rPr>
              <a:t> Cloud</a:t>
            </a:r>
          </a:p>
        </p:txBody>
      </p:sp>
      <p:grpSp>
        <p:nvGrpSpPr>
          <p:cNvPr id="154" name="Group 153">
            <a:extLst>
              <a:ext uri="{FF2B5EF4-FFF2-40B4-BE49-F238E27FC236}">
                <a16:creationId xmlns:a16="http://schemas.microsoft.com/office/drawing/2014/main" id="{7CD06AA9-C4D7-CC4F-8EDB-FCA9B069795A}"/>
              </a:ext>
            </a:extLst>
          </p:cNvPr>
          <p:cNvGrpSpPr/>
          <p:nvPr/>
        </p:nvGrpSpPr>
        <p:grpSpPr>
          <a:xfrm>
            <a:off x="8925357" y="4371156"/>
            <a:ext cx="472485" cy="154116"/>
            <a:chOff x="808701" y="3622650"/>
            <a:chExt cx="1017523" cy="331898"/>
          </a:xfrm>
        </p:grpSpPr>
        <p:sp>
          <p:nvSpPr>
            <p:cNvPr id="155" name="Rounded Rectangle 154">
              <a:extLst>
                <a:ext uri="{FF2B5EF4-FFF2-40B4-BE49-F238E27FC236}">
                  <a16:creationId xmlns:a16="http://schemas.microsoft.com/office/drawing/2014/main" id="{DF796D06-5DDD-6B4B-86CD-459CBC3B0B97}"/>
                </a:ext>
              </a:extLst>
            </p:cNvPr>
            <p:cNvSpPr/>
            <p:nvPr/>
          </p:nvSpPr>
          <p:spPr>
            <a:xfrm>
              <a:off x="808701" y="3622650"/>
              <a:ext cx="1017523" cy="331898"/>
            </a:xfrm>
            <a:prstGeom prst="roundRect">
              <a:avLst/>
            </a:prstGeom>
            <a:solidFill>
              <a:schemeClr val="bg1"/>
            </a:solidFill>
            <a:ln w="31750">
              <a:solidFill>
                <a:srgbClr val="8D8D8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936D5E94-99CC-BF44-A898-7615E090B054}"/>
                </a:ext>
              </a:extLst>
            </p:cNvPr>
            <p:cNvSpPr/>
            <p:nvPr/>
          </p:nvSpPr>
          <p:spPr>
            <a:xfrm rot="16200000">
              <a:off x="1101271" y="3556737"/>
              <a:ext cx="53230" cy="46881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A32C0565-4627-124A-893A-01BD38FA53AF}"/>
                </a:ext>
              </a:extLst>
            </p:cNvPr>
            <p:cNvSpPr/>
            <p:nvPr/>
          </p:nvSpPr>
          <p:spPr>
            <a:xfrm>
              <a:off x="1679855" y="3764528"/>
              <a:ext cx="62491" cy="6249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a:extLst>
              <a:ext uri="{FF2B5EF4-FFF2-40B4-BE49-F238E27FC236}">
                <a16:creationId xmlns:a16="http://schemas.microsoft.com/office/drawing/2014/main" id="{F33DC423-D02D-0540-8DED-269F96807D55}"/>
              </a:ext>
            </a:extLst>
          </p:cNvPr>
          <p:cNvGrpSpPr/>
          <p:nvPr/>
        </p:nvGrpSpPr>
        <p:grpSpPr>
          <a:xfrm>
            <a:off x="8910930" y="5482816"/>
            <a:ext cx="472485" cy="154116"/>
            <a:chOff x="808701" y="3622650"/>
            <a:chExt cx="1017523" cy="331898"/>
          </a:xfrm>
        </p:grpSpPr>
        <p:sp>
          <p:nvSpPr>
            <p:cNvPr id="159" name="Rounded Rectangle 158">
              <a:extLst>
                <a:ext uri="{FF2B5EF4-FFF2-40B4-BE49-F238E27FC236}">
                  <a16:creationId xmlns:a16="http://schemas.microsoft.com/office/drawing/2014/main" id="{9D7CF725-68F6-A64B-B788-918D9C2D8B69}"/>
                </a:ext>
              </a:extLst>
            </p:cNvPr>
            <p:cNvSpPr/>
            <p:nvPr/>
          </p:nvSpPr>
          <p:spPr>
            <a:xfrm>
              <a:off x="808701" y="3622650"/>
              <a:ext cx="1017523" cy="331898"/>
            </a:xfrm>
            <a:prstGeom prst="roundRect">
              <a:avLst/>
            </a:prstGeom>
            <a:solidFill>
              <a:schemeClr val="bg1"/>
            </a:solidFill>
            <a:ln w="31750">
              <a:solidFill>
                <a:srgbClr val="8D8D8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198BA4B5-FFF5-654F-A37B-4F1DF09604B8}"/>
                </a:ext>
              </a:extLst>
            </p:cNvPr>
            <p:cNvSpPr/>
            <p:nvPr/>
          </p:nvSpPr>
          <p:spPr>
            <a:xfrm rot="16200000">
              <a:off x="1101271" y="3556737"/>
              <a:ext cx="53230" cy="46881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0EC928F5-3C94-074A-B22A-76F5E15F3DD8}"/>
                </a:ext>
              </a:extLst>
            </p:cNvPr>
            <p:cNvSpPr/>
            <p:nvPr/>
          </p:nvSpPr>
          <p:spPr>
            <a:xfrm>
              <a:off x="1679855" y="3764528"/>
              <a:ext cx="62491" cy="6249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Rounded Rectangle 164">
            <a:extLst>
              <a:ext uri="{FF2B5EF4-FFF2-40B4-BE49-F238E27FC236}">
                <a16:creationId xmlns:a16="http://schemas.microsoft.com/office/drawing/2014/main" id="{B4226E0A-ADA3-7045-AAF1-1A61E8BD03E9}"/>
              </a:ext>
            </a:extLst>
          </p:cNvPr>
          <p:cNvSpPr/>
          <p:nvPr/>
        </p:nvSpPr>
        <p:spPr>
          <a:xfrm>
            <a:off x="8883504" y="2902989"/>
            <a:ext cx="559725" cy="735813"/>
          </a:xfrm>
          <a:prstGeom prst="round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Graphic 162" descr="Optical disc">
            <a:extLst>
              <a:ext uri="{FF2B5EF4-FFF2-40B4-BE49-F238E27FC236}">
                <a16:creationId xmlns:a16="http://schemas.microsoft.com/office/drawing/2014/main" id="{089EF080-CA1F-374F-9B45-C38ECF1565B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879968" y="2933249"/>
            <a:ext cx="559725" cy="559726"/>
          </a:xfrm>
          <a:prstGeom prst="rect">
            <a:avLst/>
          </a:prstGeom>
        </p:spPr>
      </p:pic>
      <p:sp>
        <p:nvSpPr>
          <p:cNvPr id="164" name="Right Triangle 163">
            <a:extLst>
              <a:ext uri="{FF2B5EF4-FFF2-40B4-BE49-F238E27FC236}">
                <a16:creationId xmlns:a16="http://schemas.microsoft.com/office/drawing/2014/main" id="{624DAD95-6035-564C-969C-9A38EB3CE503}"/>
              </a:ext>
            </a:extLst>
          </p:cNvPr>
          <p:cNvSpPr/>
          <p:nvPr/>
        </p:nvSpPr>
        <p:spPr>
          <a:xfrm>
            <a:off x="8939374" y="3393682"/>
            <a:ext cx="180044" cy="180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4DE8BB27-E6FB-A845-B157-8E918DDF00AA}"/>
              </a:ext>
            </a:extLst>
          </p:cNvPr>
          <p:cNvSpPr/>
          <p:nvPr/>
        </p:nvSpPr>
        <p:spPr>
          <a:xfrm>
            <a:off x="9171212" y="3492975"/>
            <a:ext cx="218634" cy="8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Graphic 170" descr="Cloud">
            <a:extLst>
              <a:ext uri="{FF2B5EF4-FFF2-40B4-BE49-F238E27FC236}">
                <a16:creationId xmlns:a16="http://schemas.microsoft.com/office/drawing/2014/main" id="{7BA052F2-B922-3E47-AE04-E61D24985A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6730" y="4905212"/>
            <a:ext cx="1071462" cy="1111236"/>
          </a:xfrm>
          <a:prstGeom prst="rect">
            <a:avLst/>
          </a:prstGeom>
        </p:spPr>
      </p:pic>
      <p:sp>
        <p:nvSpPr>
          <p:cNvPr id="173" name="Down Arrow 172">
            <a:extLst>
              <a:ext uri="{FF2B5EF4-FFF2-40B4-BE49-F238E27FC236}">
                <a16:creationId xmlns:a16="http://schemas.microsoft.com/office/drawing/2014/main" id="{8A16C936-C2EF-D043-8C72-E0FCC1F7945F}"/>
              </a:ext>
            </a:extLst>
          </p:cNvPr>
          <p:cNvSpPr/>
          <p:nvPr/>
        </p:nvSpPr>
        <p:spPr>
          <a:xfrm>
            <a:off x="8929979" y="1894748"/>
            <a:ext cx="378875" cy="50141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Striped Right Arrow 174">
            <a:extLst>
              <a:ext uri="{FF2B5EF4-FFF2-40B4-BE49-F238E27FC236}">
                <a16:creationId xmlns:a16="http://schemas.microsoft.com/office/drawing/2014/main" id="{4BF52FAE-23EE-CF45-99E4-B1FEBAA58D50}"/>
              </a:ext>
            </a:extLst>
          </p:cNvPr>
          <p:cNvSpPr/>
          <p:nvPr/>
        </p:nvSpPr>
        <p:spPr>
          <a:xfrm rot="19915653">
            <a:off x="7422071" y="2689858"/>
            <a:ext cx="734652" cy="410605"/>
          </a:xfrm>
          <a:prstGeom prst="stripedRightArrow">
            <a:avLst/>
          </a:prstGeom>
          <a:solidFill>
            <a:srgbClr val="EE4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Striped Right Arrow 178">
            <a:extLst>
              <a:ext uri="{FF2B5EF4-FFF2-40B4-BE49-F238E27FC236}">
                <a16:creationId xmlns:a16="http://schemas.microsoft.com/office/drawing/2014/main" id="{2D46DD57-A576-5F46-B0C0-09345AA584EF}"/>
              </a:ext>
            </a:extLst>
          </p:cNvPr>
          <p:cNvSpPr/>
          <p:nvPr/>
        </p:nvSpPr>
        <p:spPr>
          <a:xfrm rot="18744391">
            <a:off x="4202878" y="3757828"/>
            <a:ext cx="587385" cy="378687"/>
          </a:xfrm>
          <a:prstGeom prst="stripedRightArrow">
            <a:avLst/>
          </a:prstGeom>
          <a:solidFill>
            <a:srgbClr val="EE4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Striped Right Arrow 179">
            <a:extLst>
              <a:ext uri="{FF2B5EF4-FFF2-40B4-BE49-F238E27FC236}">
                <a16:creationId xmlns:a16="http://schemas.microsoft.com/office/drawing/2014/main" id="{506BB155-50F7-944F-836D-AF1CC0500349}"/>
              </a:ext>
            </a:extLst>
          </p:cNvPr>
          <p:cNvSpPr/>
          <p:nvPr/>
        </p:nvSpPr>
        <p:spPr>
          <a:xfrm rot="2604946">
            <a:off x="4223836" y="4542988"/>
            <a:ext cx="587385" cy="378687"/>
          </a:xfrm>
          <a:prstGeom prst="stripedRightArrow">
            <a:avLst/>
          </a:prstGeom>
          <a:solidFill>
            <a:srgbClr val="EE4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Striped Right Arrow 180">
            <a:extLst>
              <a:ext uri="{FF2B5EF4-FFF2-40B4-BE49-F238E27FC236}">
                <a16:creationId xmlns:a16="http://schemas.microsoft.com/office/drawing/2014/main" id="{2A85D5FB-171D-ED47-A6DB-C0FBCFE2D690}"/>
              </a:ext>
            </a:extLst>
          </p:cNvPr>
          <p:cNvSpPr/>
          <p:nvPr/>
        </p:nvSpPr>
        <p:spPr>
          <a:xfrm rot="5400000">
            <a:off x="2000336" y="3215842"/>
            <a:ext cx="587385" cy="378687"/>
          </a:xfrm>
          <a:prstGeom prst="stripedRightArrow">
            <a:avLst/>
          </a:prstGeom>
          <a:solidFill>
            <a:srgbClr val="EE4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Striped Right Arrow 183">
            <a:extLst>
              <a:ext uri="{FF2B5EF4-FFF2-40B4-BE49-F238E27FC236}">
                <a16:creationId xmlns:a16="http://schemas.microsoft.com/office/drawing/2014/main" id="{A6A2088D-CB61-5744-96E2-865DAE9F07B7}"/>
              </a:ext>
            </a:extLst>
          </p:cNvPr>
          <p:cNvSpPr/>
          <p:nvPr/>
        </p:nvSpPr>
        <p:spPr>
          <a:xfrm>
            <a:off x="7509799" y="3135234"/>
            <a:ext cx="734652" cy="410605"/>
          </a:xfrm>
          <a:prstGeom prst="stripedRightArrow">
            <a:avLst/>
          </a:prstGeom>
          <a:solidFill>
            <a:srgbClr val="EE4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Striped Right Arrow 184">
            <a:extLst>
              <a:ext uri="{FF2B5EF4-FFF2-40B4-BE49-F238E27FC236}">
                <a16:creationId xmlns:a16="http://schemas.microsoft.com/office/drawing/2014/main" id="{0F9C634A-D07F-EA46-93CD-3E017BAB14ED}"/>
              </a:ext>
            </a:extLst>
          </p:cNvPr>
          <p:cNvSpPr/>
          <p:nvPr/>
        </p:nvSpPr>
        <p:spPr>
          <a:xfrm rot="1270598">
            <a:off x="7434001" y="3602535"/>
            <a:ext cx="734652" cy="410605"/>
          </a:xfrm>
          <a:prstGeom prst="stripedRightArrow">
            <a:avLst/>
          </a:prstGeom>
          <a:solidFill>
            <a:srgbClr val="EE4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Striped Right Arrow 185">
            <a:extLst>
              <a:ext uri="{FF2B5EF4-FFF2-40B4-BE49-F238E27FC236}">
                <a16:creationId xmlns:a16="http://schemas.microsoft.com/office/drawing/2014/main" id="{941AFBB5-2D90-7F4A-A8E2-28899EADDA4E}"/>
              </a:ext>
            </a:extLst>
          </p:cNvPr>
          <p:cNvSpPr/>
          <p:nvPr/>
        </p:nvSpPr>
        <p:spPr>
          <a:xfrm>
            <a:off x="7458592" y="5299824"/>
            <a:ext cx="734652" cy="410605"/>
          </a:xfrm>
          <a:prstGeom prst="stripedRightArrow">
            <a:avLst/>
          </a:prstGeom>
          <a:solidFill>
            <a:srgbClr val="EE4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66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61ED-CC9F-F346-84C0-18729FF78DC7}"/>
              </a:ext>
            </a:extLst>
          </p:cNvPr>
          <p:cNvSpPr>
            <a:spLocks noGrp="1"/>
          </p:cNvSpPr>
          <p:nvPr>
            <p:ph type="title"/>
          </p:nvPr>
        </p:nvSpPr>
        <p:spPr>
          <a:xfrm>
            <a:off x="838200" y="365125"/>
            <a:ext cx="7045036" cy="1325563"/>
          </a:xfrm>
        </p:spPr>
        <p:txBody>
          <a:bodyPr>
            <a:normAutofit/>
          </a:bodyPr>
          <a:lstStyle/>
          <a:p>
            <a:r>
              <a:rPr lang="en-US" dirty="0" err="1">
                <a:latin typeface="Helvetica Neue" panose="02000503000000020004" pitchFamily="2" charset="0"/>
                <a:ea typeface="Helvetica Neue" panose="02000503000000020004" pitchFamily="2" charset="0"/>
              </a:rPr>
              <a:t>Axcient</a:t>
            </a:r>
            <a:r>
              <a:rPr lang="en-US" dirty="0">
                <a:latin typeface="Helvetica Neue" panose="02000503000000020004" pitchFamily="2" charset="0"/>
                <a:ea typeface="Helvetica Neue" panose="02000503000000020004" pitchFamily="2" charset="0"/>
              </a:rPr>
              <a:t> </a:t>
            </a:r>
            <a:r>
              <a:rPr lang="en-US" dirty="0" err="1">
                <a:latin typeface="Helvetica Neue" panose="02000503000000020004" pitchFamily="2" charset="0"/>
                <a:ea typeface="Helvetica Neue" panose="02000503000000020004" pitchFamily="2" charset="0"/>
              </a:rPr>
              <a:t>Replibit</a:t>
            </a:r>
            <a:r>
              <a:rPr lang="en-US" dirty="0">
                <a:latin typeface="Helvetica Neue" panose="02000503000000020004" pitchFamily="2" charset="0"/>
                <a:ea typeface="Helvetica Neue" panose="02000503000000020004" pitchFamily="2" charset="0"/>
              </a:rPr>
              <a:t> – Chain-Free Technology Differentiator</a:t>
            </a:r>
          </a:p>
        </p:txBody>
      </p:sp>
      <p:sp>
        <p:nvSpPr>
          <p:cNvPr id="3" name="Text Placeholder 2">
            <a:extLst>
              <a:ext uri="{FF2B5EF4-FFF2-40B4-BE49-F238E27FC236}">
                <a16:creationId xmlns:a16="http://schemas.microsoft.com/office/drawing/2014/main" id="{4C1A1EED-F29B-BF47-BE1F-74E37D04047A}"/>
              </a:ext>
            </a:extLst>
          </p:cNvPr>
          <p:cNvSpPr>
            <a:spLocks noGrp="1"/>
          </p:cNvSpPr>
          <p:nvPr>
            <p:ph type="body" sz="quarter" idx="15"/>
          </p:nvPr>
        </p:nvSpPr>
        <p:spPr/>
        <p:txBody>
          <a:bodyPr/>
          <a:lstStyle/>
          <a:p>
            <a:r>
              <a:rPr lang="en-US" sz="2000" dirty="0">
                <a:solidFill>
                  <a:srgbClr val="666F7A"/>
                </a:solidFill>
                <a:latin typeface="Helvetica Neue" panose="02000503000000020004" pitchFamily="2" charset="0"/>
                <a:ea typeface="Helvetica Neue" panose="02000503000000020004" pitchFamily="2" charset="0"/>
                <a:cs typeface="Helvetica Neue" panose="02000503000000020004" pitchFamily="2" charset="0"/>
              </a:rPr>
              <a:t>Chain-free Backup™ Technology</a:t>
            </a:r>
          </a:p>
          <a:p>
            <a:endParaRPr lang="en-US" b="1" dirty="0">
              <a:solidFill>
                <a:srgbClr val="666F7A"/>
              </a:solidFill>
            </a:endParaRPr>
          </a:p>
          <a:p>
            <a:pPr marL="285750" indent="-285750">
              <a:buClr>
                <a:srgbClr val="EE4327"/>
              </a:buClr>
              <a:buSzPct val="120000"/>
              <a:buFont typeface="Arial" panose="020B0604020202020204" pitchFamily="34" charset="0"/>
              <a:buChar char="•"/>
              <a:defRPr/>
            </a:pPr>
            <a:r>
              <a:rPr lang="en-GB" sz="2000" dirty="0">
                <a:solidFill>
                  <a:srgbClr val="666F7A"/>
                </a:solidFill>
                <a:ea typeface="Avenir LT Std 35 Light"/>
              </a:rPr>
              <a:t>No base image or chains to corrupt</a:t>
            </a:r>
            <a:endParaRPr lang="en-GB" sz="2000" dirty="0">
              <a:solidFill>
                <a:srgbClr val="666F7A"/>
              </a:solidFill>
            </a:endParaRPr>
          </a:p>
          <a:p>
            <a:pPr marL="285750" indent="-285750">
              <a:buClr>
                <a:srgbClr val="EE4327"/>
              </a:buClr>
              <a:buSzPct val="120000"/>
              <a:buFont typeface="Arial" panose="020B0604020202020204" pitchFamily="34" charset="0"/>
              <a:buChar char="•"/>
              <a:defRPr/>
            </a:pPr>
            <a:r>
              <a:rPr lang="en-GB" sz="2000" dirty="0">
                <a:solidFill>
                  <a:srgbClr val="666F7A"/>
                </a:solidFill>
                <a:ea typeface="Avenir LT Std 35 Light"/>
              </a:rPr>
              <a:t>No redundant copies of data</a:t>
            </a:r>
            <a:endParaRPr lang="en-GB" sz="2000" dirty="0">
              <a:solidFill>
                <a:srgbClr val="666F7A"/>
              </a:solidFill>
            </a:endParaRPr>
          </a:p>
          <a:p>
            <a:pPr marL="285750" indent="-285750">
              <a:buClr>
                <a:srgbClr val="EE4327"/>
              </a:buClr>
              <a:buSzPct val="120000"/>
              <a:buFont typeface="Arial" panose="020B0604020202020204" pitchFamily="34" charset="0"/>
              <a:buChar char="•"/>
              <a:defRPr/>
            </a:pPr>
            <a:r>
              <a:rPr lang="en-GB" sz="2000" dirty="0">
                <a:solidFill>
                  <a:srgbClr val="666F7A"/>
                </a:solidFill>
                <a:ea typeface="Avenir LT Std 35 Light"/>
              </a:rPr>
              <a:t>No synthetic files or rollups</a:t>
            </a:r>
            <a:endParaRPr lang="en-GB" sz="2000" dirty="0">
              <a:solidFill>
                <a:srgbClr val="666F7A"/>
              </a:solidFill>
            </a:endParaRPr>
          </a:p>
          <a:p>
            <a:pPr marL="285750" indent="-285750">
              <a:buClr>
                <a:srgbClr val="EE4327"/>
              </a:buClr>
              <a:buSzPct val="120000"/>
              <a:buFont typeface="Arial" panose="020B0604020202020204" pitchFamily="34" charset="0"/>
              <a:buChar char="•"/>
              <a:defRPr/>
            </a:pPr>
            <a:r>
              <a:rPr lang="en-GB" sz="2000" dirty="0">
                <a:solidFill>
                  <a:srgbClr val="666F7A"/>
                </a:solidFill>
                <a:ea typeface="Avenir LT Std 35 Light"/>
              </a:rPr>
              <a:t>No requirement to reseed the data centre</a:t>
            </a:r>
            <a:endParaRPr lang="en-GB" sz="2000" dirty="0">
              <a:solidFill>
                <a:srgbClr val="666F7A"/>
              </a:solidFill>
            </a:endParaRPr>
          </a:p>
          <a:p>
            <a:pPr>
              <a:defRPr/>
            </a:pPr>
            <a:endParaRPr lang="en-GB" dirty="0">
              <a:solidFill>
                <a:srgbClr val="666F7A"/>
              </a:solidFill>
              <a:ea typeface="Avenir LT Std 35 Light"/>
            </a:endParaRPr>
          </a:p>
          <a:p>
            <a:endParaRPr lang="en-US" dirty="0">
              <a:solidFill>
                <a:srgbClr val="666F7A"/>
              </a:solidFill>
            </a:endParaRPr>
          </a:p>
        </p:txBody>
      </p:sp>
    </p:spTree>
    <p:extLst>
      <p:ext uri="{BB962C8B-B14F-4D97-AF65-F5344CB8AC3E}">
        <p14:creationId xmlns:p14="http://schemas.microsoft.com/office/powerpoint/2010/main" val="398904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FD45472-2A11-7F47-A302-7FF0960B0039}"/>
              </a:ext>
            </a:extLst>
          </p:cNvPr>
          <p:cNvSpPr txBox="1">
            <a:spLocks/>
          </p:cNvSpPr>
          <p:nvPr/>
        </p:nvSpPr>
        <p:spPr bwMode="auto">
          <a:xfrm>
            <a:off x="6266725" y="2690647"/>
            <a:ext cx="5076465" cy="2957800"/>
          </a:xfrm>
          <a:prstGeom prst="rect">
            <a:avLst/>
          </a:prstGeom>
          <a:solidFill>
            <a:schemeClr val="bg1">
              <a:lumMod val="85000"/>
              <a:alpha val="9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EF5A3B"/>
              </a:buClr>
              <a:buSzPct val="120000"/>
              <a:buNone/>
              <a:defRPr/>
            </a:pPr>
            <a:endParaRPr lang="en-GB" sz="2000" dirty="0">
              <a:solidFill>
                <a:srgbClr val="666F7A"/>
              </a:solidFill>
              <a:latin typeface="Source Sans Pro Light" panose="020B0403030403020204" pitchFamily="34" charset="0"/>
              <a:ea typeface="Source Sans Pro Light" panose="020B0403030403020204" pitchFamily="34" charset="0"/>
            </a:endParaRPr>
          </a:p>
        </p:txBody>
      </p:sp>
      <p:sp>
        <p:nvSpPr>
          <p:cNvPr id="7" name="Content Placeholder 2">
            <a:extLst>
              <a:ext uri="{FF2B5EF4-FFF2-40B4-BE49-F238E27FC236}">
                <a16:creationId xmlns:a16="http://schemas.microsoft.com/office/drawing/2014/main" id="{7EBCF891-AC12-9F4B-9648-E7821E43832D}"/>
              </a:ext>
            </a:extLst>
          </p:cNvPr>
          <p:cNvSpPr txBox="1">
            <a:spLocks/>
          </p:cNvSpPr>
          <p:nvPr/>
        </p:nvSpPr>
        <p:spPr bwMode="auto">
          <a:xfrm>
            <a:off x="838198" y="2690647"/>
            <a:ext cx="5076465" cy="2957800"/>
          </a:xfrm>
          <a:prstGeom prst="rect">
            <a:avLst/>
          </a:prstGeom>
          <a:solidFill>
            <a:schemeClr val="bg1">
              <a:lumMod val="85000"/>
              <a:alpha val="9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EF5A3B"/>
              </a:buClr>
              <a:buSzPct val="120000"/>
              <a:buNone/>
              <a:defRPr/>
            </a:pPr>
            <a:endParaRPr lang="en-GB" sz="2000" dirty="0">
              <a:solidFill>
                <a:srgbClr val="666F7A"/>
              </a:solidFill>
              <a:latin typeface="Source Sans Pro Light" panose="020B0403030403020204" pitchFamily="34" charset="0"/>
              <a:ea typeface="Source Sans Pro Light" panose="020B0403030403020204" pitchFamily="34" charset="0"/>
            </a:endParaRPr>
          </a:p>
        </p:txBody>
      </p:sp>
      <p:sp>
        <p:nvSpPr>
          <p:cNvPr id="2" name="Title 1">
            <a:extLst>
              <a:ext uri="{FF2B5EF4-FFF2-40B4-BE49-F238E27FC236}">
                <a16:creationId xmlns:a16="http://schemas.microsoft.com/office/drawing/2014/main" id="{5B5A0586-EF06-E14A-9577-985AB1C37E59}"/>
              </a:ext>
            </a:extLst>
          </p:cNvPr>
          <p:cNvSpPr>
            <a:spLocks noGrp="1"/>
          </p:cNvSpPr>
          <p:nvPr>
            <p:ph type="title"/>
          </p:nvPr>
        </p:nvSpPr>
        <p:spPr>
          <a:xfrm>
            <a:off x="838200" y="365125"/>
            <a:ext cx="6241473" cy="1325563"/>
          </a:xfrm>
        </p:spPr>
        <p:txBody>
          <a:bodyPr>
            <a:normAutofit/>
          </a:bodyPr>
          <a:lstStyle/>
          <a:p>
            <a:r>
              <a:rPr lang="en-US" sz="3200" dirty="0" err="1">
                <a:latin typeface="Helvetica Neue" panose="02000503000000020004" pitchFamily="2" charset="0"/>
                <a:ea typeface="Helvetica Neue" panose="02000503000000020004" pitchFamily="2" charset="0"/>
              </a:rPr>
              <a:t>Axcient</a:t>
            </a:r>
            <a:r>
              <a:rPr lang="en-US" sz="3200" dirty="0">
                <a:latin typeface="Helvetica Neue" panose="02000503000000020004" pitchFamily="2" charset="0"/>
                <a:ea typeface="Helvetica Neue" panose="02000503000000020004" pitchFamily="2" charset="0"/>
              </a:rPr>
              <a:t> Replibit - Backup &amp; Recovery Key Differentiators </a:t>
            </a:r>
          </a:p>
        </p:txBody>
      </p:sp>
      <p:sp>
        <p:nvSpPr>
          <p:cNvPr id="5" name="Content Placeholder 2">
            <a:extLst>
              <a:ext uri="{FF2B5EF4-FFF2-40B4-BE49-F238E27FC236}">
                <a16:creationId xmlns:a16="http://schemas.microsoft.com/office/drawing/2014/main" id="{31BA75A1-4E44-D947-96E3-B2C68D8928AC}"/>
              </a:ext>
            </a:extLst>
          </p:cNvPr>
          <p:cNvSpPr txBox="1">
            <a:spLocks/>
          </p:cNvSpPr>
          <p:nvPr/>
        </p:nvSpPr>
        <p:spPr bwMode="auto">
          <a:xfrm>
            <a:off x="6277337" y="1965598"/>
            <a:ext cx="5076464" cy="725049"/>
          </a:xfrm>
          <a:prstGeom prst="rect">
            <a:avLst/>
          </a:prstGeom>
          <a:solidFill>
            <a:srgbClr val="666F7A">
              <a:alpha val="90000"/>
            </a:srgbClr>
          </a:solidFill>
        </p:spPr>
        <p:txBody>
          <a:bodyPr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defRPr/>
            </a:pPr>
            <a:r>
              <a:rPr lang="en-US" sz="2400" dirty="0">
                <a:solidFill>
                  <a:schemeClr val="bg1"/>
                </a:solidFill>
                <a:latin typeface="Source Sans Pro Light" panose="020B0403030403020204" pitchFamily="34" charset="0"/>
                <a:ea typeface="Source Sans Pro Light" panose="020B0403030403020204" pitchFamily="34" charset="0"/>
              </a:rPr>
              <a:t>   RECOVERY</a:t>
            </a:r>
          </a:p>
        </p:txBody>
      </p:sp>
      <p:sp>
        <p:nvSpPr>
          <p:cNvPr id="6" name="Content Placeholder 2">
            <a:extLst>
              <a:ext uri="{FF2B5EF4-FFF2-40B4-BE49-F238E27FC236}">
                <a16:creationId xmlns:a16="http://schemas.microsoft.com/office/drawing/2014/main" id="{E8709A9B-CF6D-A84E-BB8B-BA4483A8A16C}"/>
              </a:ext>
            </a:extLst>
          </p:cNvPr>
          <p:cNvSpPr txBox="1">
            <a:spLocks/>
          </p:cNvSpPr>
          <p:nvPr/>
        </p:nvSpPr>
        <p:spPr bwMode="auto">
          <a:xfrm>
            <a:off x="6442349" y="2488089"/>
            <a:ext cx="4815889" cy="2957800"/>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EF5A3B"/>
              </a:buClr>
              <a:buSzPct val="120000"/>
              <a:buNone/>
              <a:defRPr/>
            </a:pPr>
            <a:endParaRPr lang="en-GB" sz="1600" dirty="0">
              <a:solidFill>
                <a:srgbClr val="666F7A"/>
              </a:solidFill>
              <a:latin typeface="Source Sans Pro Light" panose="020B0403030403020204" pitchFamily="34" charset="0"/>
              <a:ea typeface="Source Sans Pro Light" panose="020B0403030403020204" pitchFamily="34" charset="0"/>
            </a:endParaRPr>
          </a:p>
          <a:p>
            <a:pPr>
              <a:lnSpc>
                <a:spcPct val="120000"/>
              </a:lnSpc>
              <a:buClr>
                <a:srgbClr val="F26E21"/>
              </a:buClr>
              <a:buSzPct val="120000"/>
              <a:defRPr/>
            </a:pPr>
            <a:r>
              <a:rPr lang="en-GB" sz="1600" dirty="0">
                <a:solidFill>
                  <a:srgbClr val="666F7A"/>
                </a:solidFill>
                <a:latin typeface="Source Sans Pro Light" panose="020B0403030403020204" pitchFamily="34" charset="0"/>
                <a:ea typeface="Source Sans Pro Light" panose="020B0403030403020204" pitchFamily="34" charset="0"/>
              </a:rPr>
              <a:t>Onsite and offsite Virtualization</a:t>
            </a:r>
          </a:p>
          <a:p>
            <a:pPr>
              <a:lnSpc>
                <a:spcPct val="120000"/>
              </a:lnSpc>
              <a:buClr>
                <a:srgbClr val="F26E21"/>
              </a:buClr>
              <a:buSzPct val="120000"/>
              <a:defRPr/>
            </a:pPr>
            <a:r>
              <a:rPr lang="en-GB" sz="1600" dirty="0">
                <a:solidFill>
                  <a:srgbClr val="666F7A"/>
                </a:solidFill>
                <a:latin typeface="Source Sans Pro Light" panose="020B0403030403020204" pitchFamily="34" charset="0"/>
                <a:ea typeface="Source Sans Pro Light" panose="020B0403030403020204" pitchFamily="34" charset="0"/>
              </a:rPr>
              <a:t>Simple, quick file restores</a:t>
            </a:r>
          </a:p>
          <a:p>
            <a:pPr>
              <a:lnSpc>
                <a:spcPct val="120000"/>
              </a:lnSpc>
              <a:buClr>
                <a:srgbClr val="F26E21"/>
              </a:buClr>
              <a:buSzPct val="120000"/>
              <a:defRPr/>
            </a:pPr>
            <a:r>
              <a:rPr lang="en-GB" sz="1600" dirty="0">
                <a:solidFill>
                  <a:srgbClr val="666F7A"/>
                </a:solidFill>
                <a:latin typeface="Source Sans Pro Light" panose="020B0403030403020204" pitchFamily="34" charset="0"/>
                <a:ea typeface="Source Sans Pro Light" panose="020B0403030403020204" pitchFamily="34" charset="0"/>
              </a:rPr>
              <a:t>Export VM’s and BMR to dissimilar hardware</a:t>
            </a:r>
          </a:p>
          <a:p>
            <a:pPr>
              <a:lnSpc>
                <a:spcPct val="120000"/>
              </a:lnSpc>
              <a:buClr>
                <a:srgbClr val="F26E21"/>
              </a:buClr>
              <a:buSzPct val="120000"/>
              <a:defRPr/>
            </a:pPr>
            <a:r>
              <a:rPr lang="en-GB" sz="1600" dirty="0">
                <a:solidFill>
                  <a:srgbClr val="666F7A"/>
                </a:solidFill>
                <a:latin typeface="Source Sans Pro Light" panose="020B0403030403020204" pitchFamily="34" charset="0"/>
                <a:ea typeface="Source Sans Pro Light" panose="020B0403030403020204" pitchFamily="34" charset="0"/>
              </a:rPr>
              <a:t>eFolder Cloud or host your own Vault</a:t>
            </a:r>
          </a:p>
        </p:txBody>
      </p:sp>
      <p:sp>
        <p:nvSpPr>
          <p:cNvPr id="9" name="Content Placeholder 2">
            <a:extLst>
              <a:ext uri="{FF2B5EF4-FFF2-40B4-BE49-F238E27FC236}">
                <a16:creationId xmlns:a16="http://schemas.microsoft.com/office/drawing/2014/main" id="{7A422D39-A435-2547-BA1F-EF34F8163C58}"/>
              </a:ext>
            </a:extLst>
          </p:cNvPr>
          <p:cNvSpPr txBox="1">
            <a:spLocks/>
          </p:cNvSpPr>
          <p:nvPr/>
        </p:nvSpPr>
        <p:spPr bwMode="auto">
          <a:xfrm>
            <a:off x="838199" y="1965598"/>
            <a:ext cx="5076463" cy="725049"/>
          </a:xfrm>
          <a:prstGeom prst="rect">
            <a:avLst/>
          </a:prstGeom>
          <a:solidFill>
            <a:srgbClr val="666F7A">
              <a:alpha val="90000"/>
            </a:srgbClr>
          </a:solidFill>
        </p:spPr>
        <p:txBody>
          <a:bodyPr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defRPr/>
            </a:pPr>
            <a:r>
              <a:rPr lang="en-US" sz="2400" dirty="0">
                <a:solidFill>
                  <a:schemeClr val="bg1"/>
                </a:solidFill>
                <a:latin typeface="Source Sans Pro Light" panose="020B0403030403020204" pitchFamily="34" charset="0"/>
                <a:ea typeface="Source Sans Pro Light" panose="020B0403030403020204" pitchFamily="34" charset="0"/>
              </a:rPr>
              <a:t>   BACKUP</a:t>
            </a:r>
          </a:p>
        </p:txBody>
      </p:sp>
      <p:sp>
        <p:nvSpPr>
          <p:cNvPr id="10" name="Content Placeholder 2">
            <a:extLst>
              <a:ext uri="{FF2B5EF4-FFF2-40B4-BE49-F238E27FC236}">
                <a16:creationId xmlns:a16="http://schemas.microsoft.com/office/drawing/2014/main" id="{CF538AA4-A98B-0447-A6D6-411366B783AE}"/>
              </a:ext>
            </a:extLst>
          </p:cNvPr>
          <p:cNvSpPr txBox="1">
            <a:spLocks/>
          </p:cNvSpPr>
          <p:nvPr/>
        </p:nvSpPr>
        <p:spPr bwMode="auto">
          <a:xfrm>
            <a:off x="1051613" y="2817968"/>
            <a:ext cx="4631557" cy="2251743"/>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F26E21"/>
              </a:buClr>
              <a:buSzPct val="120000"/>
              <a:defRPr/>
            </a:pPr>
            <a:r>
              <a:rPr lang="en-GB" sz="1600" dirty="0">
                <a:solidFill>
                  <a:srgbClr val="666F7A"/>
                </a:solidFill>
                <a:latin typeface="Source Sans Pro Light" panose="020B0403030403020204" pitchFamily="34" charset="0"/>
                <a:ea typeface="Source Sans Pro Light" panose="020B0403030403020204" pitchFamily="34" charset="0"/>
              </a:rPr>
              <a:t>Block level, encrypted Image</a:t>
            </a:r>
          </a:p>
          <a:p>
            <a:pPr>
              <a:lnSpc>
                <a:spcPct val="120000"/>
              </a:lnSpc>
              <a:buClr>
                <a:srgbClr val="F26E21"/>
              </a:buClr>
              <a:buSzPct val="120000"/>
              <a:defRPr/>
            </a:pPr>
            <a:r>
              <a:rPr lang="en-GB" sz="1600" dirty="0">
                <a:solidFill>
                  <a:srgbClr val="666F7A"/>
                </a:solidFill>
                <a:latin typeface="Source Sans Pro Light" panose="020B0403030403020204" pitchFamily="34" charset="0"/>
                <a:ea typeface="Source Sans Pro Light" panose="020B0403030403020204" pitchFamily="34" charset="0"/>
              </a:rPr>
              <a:t>Customizable historical backup retention</a:t>
            </a:r>
          </a:p>
          <a:p>
            <a:pPr>
              <a:lnSpc>
                <a:spcPct val="120000"/>
              </a:lnSpc>
              <a:buClr>
                <a:srgbClr val="F26E21"/>
              </a:buClr>
              <a:buSzPct val="120000"/>
              <a:defRPr/>
            </a:pPr>
            <a:r>
              <a:rPr lang="en-GB" sz="1600" dirty="0">
                <a:solidFill>
                  <a:srgbClr val="666F7A"/>
                </a:solidFill>
                <a:latin typeface="Source Sans Pro Light" panose="020B0403030403020204" pitchFamily="34" charset="0"/>
                <a:ea typeface="Source Sans Pro Light" panose="020B0403030403020204" pitchFamily="34" charset="0"/>
              </a:rPr>
              <a:t>Absolutely no dependent backup chains or </a:t>
            </a:r>
            <a:br>
              <a:rPr lang="en-GB" sz="1600" dirty="0">
                <a:solidFill>
                  <a:srgbClr val="666F7A"/>
                </a:solidFill>
                <a:latin typeface="Source Sans Pro Light" panose="020B0403030403020204" pitchFamily="34" charset="0"/>
                <a:ea typeface="Source Sans Pro Light" panose="020B0403030403020204" pitchFamily="34" charset="0"/>
              </a:rPr>
            </a:br>
            <a:r>
              <a:rPr lang="en-GB" sz="1600" dirty="0">
                <a:solidFill>
                  <a:srgbClr val="666F7A"/>
                </a:solidFill>
                <a:latin typeface="Source Sans Pro Light" panose="020B0403030403020204" pitchFamily="34" charset="0"/>
                <a:ea typeface="Source Sans Pro Light" panose="020B0403030403020204" pitchFamily="34" charset="0"/>
              </a:rPr>
              <a:t>chain rollups</a:t>
            </a:r>
          </a:p>
          <a:p>
            <a:pPr>
              <a:lnSpc>
                <a:spcPct val="120000"/>
              </a:lnSpc>
              <a:buClr>
                <a:srgbClr val="F26E21"/>
              </a:buClr>
              <a:buSzPct val="120000"/>
              <a:defRPr/>
            </a:pPr>
            <a:r>
              <a:rPr lang="en-GB" sz="1600" dirty="0">
                <a:solidFill>
                  <a:srgbClr val="666F7A"/>
                </a:solidFill>
                <a:latin typeface="Source Sans Pro Light" panose="020B0403030403020204" pitchFamily="34" charset="0"/>
                <a:ea typeface="Source Sans Pro Light" panose="020B0403030403020204" pitchFamily="34" charset="0"/>
              </a:rPr>
              <a:t>No reboot after agent install</a:t>
            </a:r>
          </a:p>
          <a:p>
            <a:pPr lvl="1">
              <a:buClr>
                <a:srgbClr val="EF5A3B"/>
              </a:buClr>
              <a:buSzPct val="120000"/>
              <a:defRPr/>
            </a:pPr>
            <a:endParaRPr lang="en-GB" sz="2000" dirty="0">
              <a:solidFill>
                <a:srgbClr val="666F7A"/>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120195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C743-63F5-9F4B-ACB3-BFA015B3C1F1}"/>
              </a:ext>
            </a:extLst>
          </p:cNvPr>
          <p:cNvSpPr>
            <a:spLocks noGrp="1"/>
          </p:cNvSpPr>
          <p:nvPr>
            <p:ph type="title"/>
          </p:nvPr>
        </p:nvSpPr>
        <p:spPr>
          <a:xfrm>
            <a:off x="838199" y="365125"/>
            <a:ext cx="7275653" cy="1325563"/>
          </a:xfrm>
        </p:spPr>
        <p:txBody>
          <a:bodyPr>
            <a:normAutofit/>
          </a:bodyPr>
          <a:lstStyle/>
          <a:p>
            <a:r>
              <a:rPr lang="en-US" dirty="0" err="1">
                <a:latin typeface="Helvetica Neue" panose="02000503000000020004" pitchFamily="2" charset="0"/>
                <a:ea typeface="Helvetica Neue" panose="02000503000000020004" pitchFamily="2" charset="0"/>
              </a:rPr>
              <a:t>Axcient</a:t>
            </a:r>
            <a:r>
              <a:rPr lang="en-US" dirty="0">
                <a:latin typeface="Helvetica Neue" panose="02000503000000020004" pitchFamily="2" charset="0"/>
                <a:ea typeface="Helvetica Neue" panose="02000503000000020004" pitchFamily="2" charset="0"/>
              </a:rPr>
              <a:t> </a:t>
            </a:r>
            <a:r>
              <a:rPr lang="en-US" dirty="0" err="1">
                <a:latin typeface="Helvetica Neue" panose="02000503000000020004" pitchFamily="2" charset="0"/>
                <a:ea typeface="Helvetica Neue" panose="02000503000000020004" pitchFamily="2" charset="0"/>
              </a:rPr>
              <a:t>Replibit</a:t>
            </a:r>
            <a:r>
              <a:rPr lang="en-US" dirty="0">
                <a:latin typeface="Helvetica Neue" panose="02000503000000020004" pitchFamily="2" charset="0"/>
                <a:ea typeface="Helvetica Neue" panose="02000503000000020004" pitchFamily="2" charset="0"/>
              </a:rPr>
              <a:t> – Different by Design </a:t>
            </a:r>
          </a:p>
        </p:txBody>
      </p:sp>
      <p:sp>
        <p:nvSpPr>
          <p:cNvPr id="3" name="Text Placeholder 2">
            <a:extLst>
              <a:ext uri="{FF2B5EF4-FFF2-40B4-BE49-F238E27FC236}">
                <a16:creationId xmlns:a16="http://schemas.microsoft.com/office/drawing/2014/main" id="{604A6F63-7DC7-EE4E-B7E1-B5721C9CFC76}"/>
              </a:ext>
            </a:extLst>
          </p:cNvPr>
          <p:cNvSpPr>
            <a:spLocks noGrp="1"/>
          </p:cNvSpPr>
          <p:nvPr>
            <p:ph type="body" sz="quarter" idx="15"/>
          </p:nvPr>
        </p:nvSpPr>
        <p:spPr>
          <a:xfrm>
            <a:off x="838200" y="1901416"/>
            <a:ext cx="10515600" cy="3508471"/>
          </a:xfrm>
        </p:spPr>
        <p:txBody>
          <a:bodyPr/>
          <a:lstStyle/>
          <a:p>
            <a:pPr marL="342900" indent="-342900">
              <a:spcAft>
                <a:spcPts val="600"/>
              </a:spcAft>
              <a:buFont typeface="Arial" panose="020B0604020202020204" pitchFamily="34" charset="0"/>
              <a:buChar char="•"/>
              <a:defRPr/>
            </a:pPr>
            <a:r>
              <a:rPr lang="en-GB" sz="2400" dirty="0">
                <a:solidFill>
                  <a:srgbClr val="9F3224"/>
                </a:solidFill>
                <a:latin typeface="Source Sans Pro" panose="020B0503030403020204" pitchFamily="34" charset="0"/>
                <a:ea typeface="Source Sans Pro" panose="020B0503030403020204" pitchFamily="34" charset="0"/>
              </a:rPr>
              <a:t>Replibit Wrote/Owns the Code</a:t>
            </a:r>
          </a:p>
          <a:p>
            <a:pPr marL="342900" indent="-342900">
              <a:spcAft>
                <a:spcPts val="600"/>
              </a:spcAft>
              <a:buFont typeface="Arial" panose="020B0604020202020204" pitchFamily="34" charset="0"/>
              <a:buChar char="•"/>
              <a:defRPr/>
            </a:pPr>
            <a:r>
              <a:rPr lang="en-GB" sz="2400" dirty="0">
                <a:solidFill>
                  <a:srgbClr val="9F3224"/>
                </a:solidFill>
                <a:latin typeface="Source Sans Pro" panose="020B0503030403020204" pitchFamily="34" charset="0"/>
                <a:ea typeface="Source Sans Pro" panose="020B0503030403020204" pitchFamily="34" charset="0"/>
              </a:rPr>
              <a:t>No Third Party Software </a:t>
            </a:r>
          </a:p>
          <a:p>
            <a:pPr marL="742950" lvl="2" indent="-342900">
              <a:spcAft>
                <a:spcPts val="600"/>
              </a:spcAft>
              <a:buFont typeface="Wingdings"/>
              <a:buChar char="ü"/>
              <a:defRPr/>
            </a:pPr>
            <a:r>
              <a:rPr lang="en-GB" dirty="0">
                <a:solidFill>
                  <a:srgbClr val="666F7A"/>
                </a:solidFill>
                <a:latin typeface="Source Sans Pro Light" panose="020B0403030403020204" pitchFamily="34" charset="0"/>
                <a:ea typeface="Source Sans Pro Light" panose="020B0403030403020204" pitchFamily="34" charset="0"/>
              </a:rPr>
              <a:t>   (Windows, VMWare, SC)</a:t>
            </a:r>
          </a:p>
          <a:p>
            <a:pPr marL="342900" indent="-342900">
              <a:spcAft>
                <a:spcPts val="600"/>
              </a:spcAft>
              <a:buFont typeface="Arial" panose="020B0604020202020204" pitchFamily="34" charset="0"/>
              <a:buChar char="•"/>
              <a:defRPr/>
            </a:pPr>
            <a:r>
              <a:rPr lang="en-GB" sz="2400" dirty="0">
                <a:solidFill>
                  <a:srgbClr val="9F3224"/>
                </a:solidFill>
                <a:latin typeface="Source Sans Pro" panose="020B0503030403020204" pitchFamily="34" charset="0"/>
                <a:ea typeface="Source Sans Pro" panose="020B0503030403020204" pitchFamily="34" charset="0"/>
              </a:rPr>
              <a:t>Auto Updates Pushed to Appliance, Vault and Agents</a:t>
            </a:r>
          </a:p>
          <a:p>
            <a:pPr marL="342900" indent="-342900">
              <a:spcAft>
                <a:spcPts val="600"/>
              </a:spcAft>
              <a:buFont typeface="Arial" panose="020B0604020202020204" pitchFamily="34" charset="0"/>
              <a:buChar char="•"/>
              <a:defRPr/>
            </a:pPr>
            <a:r>
              <a:rPr lang="en-GB" sz="2400" dirty="0">
                <a:solidFill>
                  <a:srgbClr val="9F3224"/>
                </a:solidFill>
                <a:latin typeface="Source Sans Pro" panose="020B0503030403020204" pitchFamily="34" charset="0"/>
                <a:ea typeface="Source Sans Pro" panose="020B0503030403020204" pitchFamily="34" charset="0"/>
              </a:rPr>
              <a:t>ConnectWise Integration</a:t>
            </a:r>
          </a:p>
          <a:p>
            <a:pPr marL="742950" lvl="2" indent="-342900">
              <a:spcAft>
                <a:spcPts val="600"/>
              </a:spcAft>
              <a:buFont typeface="Wingdings"/>
              <a:buChar char="ü"/>
              <a:defRPr/>
            </a:pPr>
            <a:r>
              <a:rPr lang="en-GB" dirty="0">
                <a:solidFill>
                  <a:srgbClr val="666F7A"/>
                </a:solidFill>
                <a:latin typeface="Source Sans Pro Light" panose="020B0403030403020204" pitchFamily="34" charset="0"/>
                <a:ea typeface="Source Sans Pro Light" panose="020B0403030403020204" pitchFamily="34" charset="0"/>
              </a:rPr>
              <a:t>Thoughtful, Automation in mind</a:t>
            </a:r>
          </a:p>
          <a:p>
            <a:pPr marL="742950" lvl="2" indent="-342900">
              <a:spcAft>
                <a:spcPts val="600"/>
              </a:spcAft>
              <a:buFont typeface="Wingdings"/>
              <a:buChar char="ü"/>
              <a:defRPr/>
            </a:pPr>
            <a:r>
              <a:rPr lang="en-GB" dirty="0">
                <a:solidFill>
                  <a:srgbClr val="666F7A"/>
                </a:solidFill>
                <a:latin typeface="Source Sans Pro Light" panose="020B0403030403020204" pitchFamily="34" charset="0"/>
                <a:ea typeface="Source Sans Pro Light" panose="020B0403030403020204" pitchFamily="34" charset="0"/>
              </a:rPr>
              <a:t>Auto open, append and closes tickets</a:t>
            </a:r>
          </a:p>
        </p:txBody>
      </p:sp>
    </p:spTree>
    <p:extLst>
      <p:ext uri="{BB962C8B-B14F-4D97-AF65-F5344CB8AC3E}">
        <p14:creationId xmlns:p14="http://schemas.microsoft.com/office/powerpoint/2010/main" val="1980026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AFC6-5230-094E-9C11-02D42BE2E370}"/>
              </a:ext>
            </a:extLst>
          </p:cNvPr>
          <p:cNvSpPr>
            <a:spLocks noGrp="1"/>
          </p:cNvSpPr>
          <p:nvPr>
            <p:ph type="title"/>
          </p:nvPr>
        </p:nvSpPr>
        <p:spPr>
          <a:xfrm>
            <a:off x="838200" y="578734"/>
            <a:ext cx="8409972" cy="915184"/>
          </a:xfrm>
        </p:spPr>
        <p:txBody>
          <a:bodyPr>
            <a:normAutofit fontScale="90000"/>
          </a:bodyPr>
          <a:lstStyle/>
          <a:p>
            <a:r>
              <a:rPr lang="en-US" dirty="0" err="1">
                <a:latin typeface="Helvetica Neue" panose="02000503000000020004" pitchFamily="2" charset="0"/>
                <a:ea typeface="Helvetica Neue" panose="02000503000000020004" pitchFamily="2" charset="0"/>
              </a:rPr>
              <a:t>Axcient</a:t>
            </a:r>
            <a:r>
              <a:rPr lang="en-US" dirty="0">
                <a:latin typeface="Helvetica Neue" panose="02000503000000020004" pitchFamily="2" charset="0"/>
                <a:ea typeface="Helvetica Neue" panose="02000503000000020004" pitchFamily="2" charset="0"/>
              </a:rPr>
              <a:t> Replibit - Elegant and Manageable</a:t>
            </a:r>
            <a:r>
              <a:rPr lang="en-US" dirty="0"/>
              <a:t>	</a:t>
            </a:r>
          </a:p>
        </p:txBody>
      </p:sp>
      <p:grpSp>
        <p:nvGrpSpPr>
          <p:cNvPr id="3" name="Group 2">
            <a:extLst>
              <a:ext uri="{FF2B5EF4-FFF2-40B4-BE49-F238E27FC236}">
                <a16:creationId xmlns:a16="http://schemas.microsoft.com/office/drawing/2014/main" id="{DDF9CC86-6890-4E4C-82FA-2A44F43EF85E}"/>
              </a:ext>
            </a:extLst>
          </p:cNvPr>
          <p:cNvGrpSpPr/>
          <p:nvPr/>
        </p:nvGrpSpPr>
        <p:grpSpPr>
          <a:xfrm>
            <a:off x="2444209" y="1953433"/>
            <a:ext cx="7303581" cy="3946553"/>
            <a:chOff x="838200" y="1860836"/>
            <a:chExt cx="7654636" cy="4136249"/>
          </a:xfrm>
        </p:grpSpPr>
        <p:pic>
          <p:nvPicPr>
            <p:cNvPr id="4" name="Picture 3">
              <a:extLst>
                <a:ext uri="{FF2B5EF4-FFF2-40B4-BE49-F238E27FC236}">
                  <a16:creationId xmlns:a16="http://schemas.microsoft.com/office/drawing/2014/main" id="{B55DF533-5FD2-564B-8D5E-F4B75D415A1C}"/>
                </a:ext>
              </a:extLst>
            </p:cNvPr>
            <p:cNvPicPr>
              <a:picLocks noChangeAspect="1"/>
            </p:cNvPicPr>
            <p:nvPr/>
          </p:nvPicPr>
          <p:blipFill>
            <a:blip r:embed="rId2"/>
            <a:stretch/>
          </p:blipFill>
          <p:spPr bwMode="auto">
            <a:xfrm>
              <a:off x="838200" y="1860836"/>
              <a:ext cx="7654636" cy="4136249"/>
            </a:xfrm>
            <a:prstGeom prst="rect">
              <a:avLst/>
            </a:prstGeom>
            <a:ln w="3175">
              <a:solidFill>
                <a:schemeClr val="bg2">
                  <a:lumMod val="90000"/>
                </a:schemeClr>
              </a:solidFill>
            </a:ln>
          </p:spPr>
        </p:pic>
        <p:sp>
          <p:nvSpPr>
            <p:cNvPr id="6" name="Rectangle 5">
              <a:extLst>
                <a:ext uri="{FF2B5EF4-FFF2-40B4-BE49-F238E27FC236}">
                  <a16:creationId xmlns:a16="http://schemas.microsoft.com/office/drawing/2014/main" id="{21B26FCE-1FE7-B348-B565-A5EFA1B3ED94}"/>
                </a:ext>
              </a:extLst>
            </p:cNvPr>
            <p:cNvSpPr/>
            <p:nvPr/>
          </p:nvSpPr>
          <p:spPr>
            <a:xfrm>
              <a:off x="870284" y="2209800"/>
              <a:ext cx="693821" cy="2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3D66D1-A21D-CD41-A1BA-15E2EE72AB57}"/>
                </a:ext>
              </a:extLst>
            </p:cNvPr>
            <p:cNvPicPr>
              <a:picLocks noChangeAspect="1"/>
            </p:cNvPicPr>
            <p:nvPr/>
          </p:nvPicPr>
          <p:blipFill>
            <a:blip r:embed="rId3"/>
            <a:stretch>
              <a:fillRect/>
            </a:stretch>
          </p:blipFill>
          <p:spPr>
            <a:xfrm>
              <a:off x="887146" y="2276942"/>
              <a:ext cx="660096" cy="138431"/>
            </a:xfrm>
            <a:prstGeom prst="rect">
              <a:avLst/>
            </a:prstGeom>
          </p:spPr>
        </p:pic>
      </p:grpSp>
    </p:spTree>
    <p:extLst>
      <p:ext uri="{BB962C8B-B14F-4D97-AF65-F5344CB8AC3E}">
        <p14:creationId xmlns:p14="http://schemas.microsoft.com/office/powerpoint/2010/main" val="135971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10C0-DCC2-9847-BBE7-F303FF07E5DC}"/>
              </a:ext>
            </a:extLst>
          </p:cNvPr>
          <p:cNvSpPr>
            <a:spLocks noGrp="1"/>
          </p:cNvSpPr>
          <p:nvPr>
            <p:ph type="title"/>
          </p:nvPr>
        </p:nvSpPr>
        <p:spPr/>
        <p:txBody>
          <a:bodyPr>
            <a:normAutofit/>
          </a:bodyPr>
          <a:lstStyle/>
          <a:p>
            <a:r>
              <a:rPr lang="en-US" dirty="0" err="1">
                <a:latin typeface="Helvetica Neue" panose="02000503000000020004" pitchFamily="2" charset="0"/>
                <a:ea typeface="Helvetica Neue" panose="02000503000000020004" pitchFamily="2" charset="0"/>
              </a:rPr>
              <a:t>Axcient</a:t>
            </a:r>
            <a:r>
              <a:rPr lang="en-US" dirty="0">
                <a:latin typeface="Helvetica Neue" panose="02000503000000020004" pitchFamily="2" charset="0"/>
                <a:ea typeface="Helvetica Neue" panose="02000503000000020004" pitchFamily="2" charset="0"/>
              </a:rPr>
              <a:t> Continuity Cloud </a:t>
            </a:r>
          </a:p>
        </p:txBody>
      </p:sp>
      <p:sp>
        <p:nvSpPr>
          <p:cNvPr id="3" name="Text Placeholder 2">
            <a:extLst>
              <a:ext uri="{FF2B5EF4-FFF2-40B4-BE49-F238E27FC236}">
                <a16:creationId xmlns:a16="http://schemas.microsoft.com/office/drawing/2014/main" id="{C7377C54-60B8-0941-A35D-792636A5A741}"/>
              </a:ext>
            </a:extLst>
          </p:cNvPr>
          <p:cNvSpPr>
            <a:spLocks noGrp="1"/>
          </p:cNvSpPr>
          <p:nvPr>
            <p:ph type="body" sz="quarter" idx="15"/>
          </p:nvPr>
        </p:nvSpPr>
        <p:spPr>
          <a:xfrm>
            <a:off x="838200" y="1818460"/>
            <a:ext cx="10515600" cy="3946376"/>
          </a:xfrm>
        </p:spPr>
        <p:txBody>
          <a:bodyPr/>
          <a:lstStyle/>
          <a:p>
            <a:r>
              <a:rPr lang="en-US" sz="1800" dirty="0">
                <a:solidFill>
                  <a:srgbClr val="666F7A"/>
                </a:solidFill>
                <a:latin typeface="Helvetica Neue" panose="02000503000000020004" pitchFamily="2" charset="0"/>
                <a:ea typeface="Helvetica Neue" panose="02000503000000020004" pitchFamily="2" charset="0"/>
                <a:cs typeface="Helvetica Neue" panose="02000503000000020004" pitchFamily="2" charset="0"/>
              </a:rPr>
              <a:t>Recovery in the eFolder Continuity Cloud </a:t>
            </a:r>
          </a:p>
        </p:txBody>
      </p:sp>
      <p:graphicFrame>
        <p:nvGraphicFramePr>
          <p:cNvPr id="6" name="Table Placeholder 3">
            <a:extLst>
              <a:ext uri="{FF2B5EF4-FFF2-40B4-BE49-F238E27FC236}">
                <a16:creationId xmlns:a16="http://schemas.microsoft.com/office/drawing/2014/main" id="{F6584DF2-FC39-DB49-9779-C8379ABDD394}"/>
              </a:ext>
            </a:extLst>
          </p:cNvPr>
          <p:cNvGraphicFramePr>
            <a:graphicFrameLocks/>
          </p:cNvGraphicFramePr>
          <p:nvPr>
            <p:extLst>
              <p:ext uri="{D42A27DB-BD31-4B8C-83A1-F6EECF244321}">
                <p14:modId xmlns:p14="http://schemas.microsoft.com/office/powerpoint/2010/main" val="3925926959"/>
              </p:ext>
            </p:extLst>
          </p:nvPr>
        </p:nvGraphicFramePr>
        <p:xfrm>
          <a:off x="838200" y="5005599"/>
          <a:ext cx="10515600" cy="975360"/>
        </p:xfrm>
        <a:graphic>
          <a:graphicData uri="http://schemas.openxmlformats.org/drawingml/2006/table">
            <a:tbl>
              <a:tblPr firstRow="1" bandRow="1">
                <a:tableStyleId>{21E4AEA4-8DFA-4A89-87EB-49C32662AFE0}</a:tableStyleId>
              </a:tblPr>
              <a:tblGrid>
                <a:gridCol w="1752600">
                  <a:extLst>
                    <a:ext uri="{9D8B030D-6E8A-4147-A177-3AD203B41FA5}">
                      <a16:colId xmlns:a16="http://schemas.microsoft.com/office/drawing/2014/main" val="3801785751"/>
                    </a:ext>
                  </a:extLst>
                </a:gridCol>
                <a:gridCol w="1752600">
                  <a:extLst>
                    <a:ext uri="{9D8B030D-6E8A-4147-A177-3AD203B41FA5}">
                      <a16:colId xmlns:a16="http://schemas.microsoft.com/office/drawing/2014/main" val="2318656377"/>
                    </a:ext>
                  </a:extLst>
                </a:gridCol>
                <a:gridCol w="1752600">
                  <a:extLst>
                    <a:ext uri="{9D8B030D-6E8A-4147-A177-3AD203B41FA5}">
                      <a16:colId xmlns:a16="http://schemas.microsoft.com/office/drawing/2014/main" val="4099646560"/>
                    </a:ext>
                  </a:extLst>
                </a:gridCol>
                <a:gridCol w="1752600">
                  <a:extLst>
                    <a:ext uri="{9D8B030D-6E8A-4147-A177-3AD203B41FA5}">
                      <a16:colId xmlns:a16="http://schemas.microsoft.com/office/drawing/2014/main" val="1061745281"/>
                    </a:ext>
                  </a:extLst>
                </a:gridCol>
                <a:gridCol w="1752600">
                  <a:extLst>
                    <a:ext uri="{9D8B030D-6E8A-4147-A177-3AD203B41FA5}">
                      <a16:colId xmlns:a16="http://schemas.microsoft.com/office/drawing/2014/main" val="395794804"/>
                    </a:ext>
                  </a:extLst>
                </a:gridCol>
                <a:gridCol w="1752600">
                  <a:extLst>
                    <a:ext uri="{9D8B030D-6E8A-4147-A177-3AD203B41FA5}">
                      <a16:colId xmlns:a16="http://schemas.microsoft.com/office/drawing/2014/main" val="2599870588"/>
                    </a:ext>
                  </a:extLst>
                </a:gridCol>
              </a:tblGrid>
              <a:tr h="229673">
                <a:tc>
                  <a:txBody>
                    <a:bodyPr/>
                    <a:lstStyle/>
                    <a:p>
                      <a:pPr algn="ctr">
                        <a:defRPr/>
                      </a:pPr>
                      <a:r>
                        <a:rPr lang="en-US" sz="1000" b="0" i="0" dirty="0">
                          <a:latin typeface="Source Sans Pro Light" panose="020B0403030403020204" pitchFamily="34" charset="0"/>
                          <a:ea typeface="Source Sans Pro Light" panose="020B0403030403020204" pitchFamily="34" charset="0"/>
                        </a:rPr>
                        <a:t>Node Size</a:t>
                      </a:r>
                    </a:p>
                  </a:txBody>
                  <a:tcPr/>
                </a:tc>
                <a:tc>
                  <a:txBody>
                    <a:bodyPr/>
                    <a:lstStyle/>
                    <a:p>
                      <a:pPr algn="ctr">
                        <a:defRPr/>
                      </a:pPr>
                      <a:r>
                        <a:rPr lang="en-US" sz="1000" b="0" i="0" dirty="0">
                          <a:latin typeface="Source Sans Pro Light" panose="020B0403030403020204" pitchFamily="34" charset="0"/>
                          <a:ea typeface="Source Sans Pro Light" panose="020B0403030403020204" pitchFamily="34" charset="0"/>
                        </a:rPr>
                        <a:t>Cores</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dirty="0">
                          <a:latin typeface="Source Sans Pro Light" panose="020B0403030403020204" pitchFamily="34" charset="0"/>
                          <a:ea typeface="Source Sans Pro Light" panose="020B0403030403020204" pitchFamily="34" charset="0"/>
                        </a:rPr>
                        <a:t>RAM</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dirty="0">
                          <a:latin typeface="Source Sans Pro Light" panose="020B0403030403020204" pitchFamily="34" charset="0"/>
                          <a:ea typeface="Source Sans Pro Light" panose="020B0403030403020204" pitchFamily="34" charset="0"/>
                        </a:rPr>
                        <a:t>Usable Storage</a:t>
                      </a:r>
                    </a:p>
                  </a:txBody>
                  <a:tcPr/>
                </a:tc>
                <a:tc>
                  <a:txBody>
                    <a:bodyPr/>
                    <a:lstStyle/>
                    <a:p>
                      <a:pPr algn="ctr">
                        <a:defRPr/>
                      </a:pPr>
                      <a:r>
                        <a:rPr lang="en-US" sz="1000" b="0" i="0">
                          <a:latin typeface="Source Sans Pro Light" panose="020B0403030403020204" pitchFamily="34" charset="0"/>
                          <a:ea typeface="Source Sans Pro Light" panose="020B0403030403020204" pitchFamily="34" charset="0"/>
                        </a:rPr>
                        <a:t>IP addresses</a:t>
                      </a:r>
                      <a:endParaRPr b="0" i="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a:latin typeface="Source Sans Pro Light" panose="020B0403030403020204" pitchFamily="34" charset="0"/>
                          <a:ea typeface="Source Sans Pro Light" panose="020B0403030403020204" pitchFamily="34" charset="0"/>
                        </a:rPr>
                        <a:t>Wholesale Price</a:t>
                      </a:r>
                      <a:endParaRPr b="0" i="0">
                        <a:latin typeface="Source Sans Pro Light" panose="020B0403030403020204" pitchFamily="34" charset="0"/>
                        <a:ea typeface="Source Sans Pro Light" panose="020B0403030403020204" pitchFamily="34" charset="0"/>
                      </a:endParaRPr>
                    </a:p>
                  </a:txBody>
                  <a:tcPr/>
                </a:tc>
                <a:extLst>
                  <a:ext uri="{0D108BD9-81ED-4DB2-BD59-A6C34878D82A}">
                    <a16:rowId xmlns:a16="http://schemas.microsoft.com/office/drawing/2014/main" val="3637230820"/>
                  </a:ext>
                </a:extLst>
              </a:tr>
              <a:tr h="229673">
                <a:tc>
                  <a:txBody>
                    <a:bodyPr/>
                    <a:lstStyle/>
                    <a:p>
                      <a:pPr algn="ctr">
                        <a:defRPr/>
                      </a:pPr>
                      <a:r>
                        <a:rPr lang="en-US" sz="1000" b="0" i="0">
                          <a:latin typeface="Source Sans Pro Light" panose="020B0403030403020204" pitchFamily="34" charset="0"/>
                          <a:ea typeface="Source Sans Pro Light" panose="020B0403030403020204" pitchFamily="34" charset="0"/>
                        </a:rPr>
                        <a:t>Small</a:t>
                      </a:r>
                      <a:endParaRPr b="0" i="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a:latin typeface="Source Sans Pro Light" panose="020B0403030403020204" pitchFamily="34" charset="0"/>
                          <a:ea typeface="Source Sans Pro Light" panose="020B0403030403020204" pitchFamily="34" charset="0"/>
                        </a:rPr>
                        <a:t>4 CPU cores</a:t>
                      </a:r>
                      <a:endParaRPr b="0" i="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a:latin typeface="Source Sans Pro Light" panose="020B0403030403020204" pitchFamily="34" charset="0"/>
                          <a:ea typeface="Source Sans Pro Light" panose="020B0403030403020204" pitchFamily="34" charset="0"/>
                        </a:rPr>
                        <a:t>32 GB RAM</a:t>
                      </a:r>
                    </a:p>
                  </a:txBody>
                  <a:tcPr/>
                </a:tc>
                <a:tc>
                  <a:txBody>
                    <a:bodyPr/>
                    <a:lstStyle/>
                    <a:p>
                      <a:pPr algn="ctr">
                        <a:defRPr/>
                      </a:pPr>
                      <a:r>
                        <a:rPr lang="en-US" sz="1000" b="0" i="0" dirty="0">
                          <a:latin typeface="Source Sans Pro Light" panose="020B0403030403020204" pitchFamily="34" charset="0"/>
                          <a:ea typeface="Source Sans Pro Light" panose="020B0403030403020204" pitchFamily="34" charset="0"/>
                        </a:rPr>
                        <a:t>1.7 TB</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dirty="0">
                          <a:latin typeface="Source Sans Pro Light" panose="020B0403030403020204" pitchFamily="34" charset="0"/>
                          <a:ea typeface="Source Sans Pro Light" panose="020B0403030403020204" pitchFamily="34" charset="0"/>
                        </a:rPr>
                        <a:t>1</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a:latin typeface="Source Sans Pro Light" panose="020B0403030403020204" pitchFamily="34" charset="0"/>
                          <a:ea typeface="Source Sans Pro Light" panose="020B0403030403020204" pitchFamily="34" charset="0"/>
                        </a:rPr>
                        <a:t>$125/week</a:t>
                      </a:r>
                      <a:endParaRPr b="0" i="0">
                        <a:latin typeface="Source Sans Pro Light" panose="020B0403030403020204" pitchFamily="34" charset="0"/>
                        <a:ea typeface="Source Sans Pro Light" panose="020B0403030403020204" pitchFamily="34" charset="0"/>
                      </a:endParaRPr>
                    </a:p>
                  </a:txBody>
                  <a:tcPr/>
                </a:tc>
                <a:extLst>
                  <a:ext uri="{0D108BD9-81ED-4DB2-BD59-A6C34878D82A}">
                    <a16:rowId xmlns:a16="http://schemas.microsoft.com/office/drawing/2014/main" val="1160004248"/>
                  </a:ext>
                </a:extLst>
              </a:tr>
              <a:tr h="229673">
                <a:tc>
                  <a:txBody>
                    <a:bodyPr/>
                    <a:lstStyle/>
                    <a:p>
                      <a:pPr algn="ctr">
                        <a:defRPr/>
                      </a:pPr>
                      <a:r>
                        <a:rPr lang="en-US" sz="1000" b="0" i="0" dirty="0">
                          <a:latin typeface="Source Sans Pro Light" panose="020B0403030403020204" pitchFamily="34" charset="0"/>
                          <a:ea typeface="Source Sans Pro Light" panose="020B0403030403020204" pitchFamily="34" charset="0"/>
                        </a:rPr>
                        <a:t>Medium</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a:latin typeface="Source Sans Pro Light" panose="020B0403030403020204" pitchFamily="34" charset="0"/>
                          <a:ea typeface="Source Sans Pro Light" panose="020B0403030403020204" pitchFamily="34" charset="0"/>
                        </a:rPr>
                        <a:t>12 CPU cores</a:t>
                      </a:r>
                      <a:endParaRPr b="0" i="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a:latin typeface="Source Sans Pro Light" panose="020B0403030403020204" pitchFamily="34" charset="0"/>
                          <a:ea typeface="Source Sans Pro Light" panose="020B0403030403020204" pitchFamily="34" charset="0"/>
                        </a:rPr>
                        <a:t>64 GB RAM</a:t>
                      </a:r>
                      <a:endParaRPr b="0" i="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a:latin typeface="Source Sans Pro Light" panose="020B0403030403020204" pitchFamily="34" charset="0"/>
                          <a:ea typeface="Source Sans Pro Light" panose="020B0403030403020204" pitchFamily="34" charset="0"/>
                        </a:rPr>
                        <a:t>3.4 TB</a:t>
                      </a:r>
                    </a:p>
                  </a:txBody>
                  <a:tcPr/>
                </a:tc>
                <a:tc>
                  <a:txBody>
                    <a:bodyPr/>
                    <a:lstStyle/>
                    <a:p>
                      <a:pPr algn="ctr">
                        <a:defRPr/>
                      </a:pPr>
                      <a:r>
                        <a:rPr lang="en-US" sz="1000" b="0" i="0" dirty="0">
                          <a:latin typeface="Source Sans Pro Light" panose="020B0403030403020204" pitchFamily="34" charset="0"/>
                          <a:ea typeface="Source Sans Pro Light" panose="020B0403030403020204" pitchFamily="34" charset="0"/>
                        </a:rPr>
                        <a:t>1</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dirty="0">
                          <a:latin typeface="Source Sans Pro Light" panose="020B0403030403020204" pitchFamily="34" charset="0"/>
                          <a:ea typeface="Source Sans Pro Light" panose="020B0403030403020204" pitchFamily="34" charset="0"/>
                        </a:rPr>
                        <a:t>$250/week</a:t>
                      </a:r>
                      <a:endParaRPr b="0" i="0" dirty="0">
                        <a:latin typeface="Source Sans Pro Light" panose="020B0403030403020204" pitchFamily="34" charset="0"/>
                        <a:ea typeface="Source Sans Pro Light" panose="020B0403030403020204" pitchFamily="34" charset="0"/>
                      </a:endParaRPr>
                    </a:p>
                  </a:txBody>
                  <a:tcPr/>
                </a:tc>
                <a:extLst>
                  <a:ext uri="{0D108BD9-81ED-4DB2-BD59-A6C34878D82A}">
                    <a16:rowId xmlns:a16="http://schemas.microsoft.com/office/drawing/2014/main" val="314995233"/>
                  </a:ext>
                </a:extLst>
              </a:tr>
              <a:tr h="229673">
                <a:tc>
                  <a:txBody>
                    <a:bodyPr/>
                    <a:lstStyle/>
                    <a:p>
                      <a:pPr algn="ctr">
                        <a:defRPr/>
                      </a:pPr>
                      <a:r>
                        <a:rPr lang="en-US" sz="1000" b="0" i="0" dirty="0">
                          <a:latin typeface="Source Sans Pro Light" panose="020B0403030403020204" pitchFamily="34" charset="0"/>
                          <a:ea typeface="Source Sans Pro Light" panose="020B0403030403020204" pitchFamily="34" charset="0"/>
                        </a:rPr>
                        <a:t>Large</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dirty="0">
                          <a:latin typeface="Source Sans Pro Light" panose="020B0403030403020204" pitchFamily="34" charset="0"/>
                          <a:ea typeface="Source Sans Pro Light" panose="020B0403030403020204" pitchFamily="34" charset="0"/>
                        </a:rPr>
                        <a:t>16 CPU cores</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dirty="0">
                          <a:latin typeface="Source Sans Pro Light" panose="020B0403030403020204" pitchFamily="34" charset="0"/>
                          <a:ea typeface="Source Sans Pro Light" panose="020B0403030403020204" pitchFamily="34" charset="0"/>
                        </a:rPr>
                        <a:t>192 GB RAM</a:t>
                      </a:r>
                      <a:endParaRPr b="0" i="0" dirty="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a:latin typeface="Source Sans Pro Light" panose="020B0403030403020204" pitchFamily="34" charset="0"/>
                          <a:ea typeface="Source Sans Pro Light" panose="020B0403030403020204" pitchFamily="34" charset="0"/>
                        </a:rPr>
                        <a:t>13 TB</a:t>
                      </a:r>
                      <a:endParaRPr b="0" i="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a:latin typeface="Source Sans Pro Light" panose="020B0403030403020204" pitchFamily="34" charset="0"/>
                          <a:ea typeface="Source Sans Pro Light" panose="020B0403030403020204" pitchFamily="34" charset="0"/>
                        </a:rPr>
                        <a:t>3</a:t>
                      </a:r>
                      <a:endParaRPr b="0" i="0">
                        <a:latin typeface="Source Sans Pro Light" panose="020B0403030403020204" pitchFamily="34" charset="0"/>
                        <a:ea typeface="Source Sans Pro Light" panose="020B0403030403020204" pitchFamily="34" charset="0"/>
                      </a:endParaRPr>
                    </a:p>
                  </a:txBody>
                  <a:tcPr/>
                </a:tc>
                <a:tc>
                  <a:txBody>
                    <a:bodyPr/>
                    <a:lstStyle/>
                    <a:p>
                      <a:pPr algn="ctr">
                        <a:defRPr/>
                      </a:pPr>
                      <a:r>
                        <a:rPr lang="en-US" sz="1000" b="0" i="0" dirty="0">
                          <a:latin typeface="Source Sans Pro Light" panose="020B0403030403020204" pitchFamily="34" charset="0"/>
                          <a:ea typeface="Source Sans Pro Light" panose="020B0403030403020204" pitchFamily="34" charset="0"/>
                        </a:rPr>
                        <a:t>$625/week</a:t>
                      </a:r>
                      <a:endParaRPr b="0" i="0" dirty="0">
                        <a:latin typeface="Source Sans Pro Light" panose="020B0403030403020204" pitchFamily="34" charset="0"/>
                        <a:ea typeface="Source Sans Pro Light" panose="020B0403030403020204" pitchFamily="34" charset="0"/>
                      </a:endParaRPr>
                    </a:p>
                  </a:txBody>
                  <a:tcPr/>
                </a:tc>
                <a:extLst>
                  <a:ext uri="{0D108BD9-81ED-4DB2-BD59-A6C34878D82A}">
                    <a16:rowId xmlns:a16="http://schemas.microsoft.com/office/drawing/2014/main" val="3834917211"/>
                  </a:ext>
                </a:extLst>
              </a:tr>
            </a:tbl>
          </a:graphicData>
        </a:graphic>
      </p:graphicFrame>
      <p:pic>
        <p:nvPicPr>
          <p:cNvPr id="15" name="Graphic 14" descr="Cloud">
            <a:extLst>
              <a:ext uri="{FF2B5EF4-FFF2-40B4-BE49-F238E27FC236}">
                <a16:creationId xmlns:a16="http://schemas.microsoft.com/office/drawing/2014/main" id="{6ABC4B17-908E-2644-B9FE-486DEFF60C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6519" y="2356866"/>
            <a:ext cx="2587409" cy="2683458"/>
          </a:xfrm>
          <a:prstGeom prst="rect">
            <a:avLst/>
          </a:prstGeom>
        </p:spPr>
      </p:pic>
      <p:grpSp>
        <p:nvGrpSpPr>
          <p:cNvPr id="4" name="Group 3">
            <a:extLst>
              <a:ext uri="{FF2B5EF4-FFF2-40B4-BE49-F238E27FC236}">
                <a16:creationId xmlns:a16="http://schemas.microsoft.com/office/drawing/2014/main" id="{EF3735AC-2E30-8240-AA41-FB3266139D21}"/>
              </a:ext>
            </a:extLst>
          </p:cNvPr>
          <p:cNvGrpSpPr/>
          <p:nvPr/>
        </p:nvGrpSpPr>
        <p:grpSpPr>
          <a:xfrm>
            <a:off x="838200" y="2231983"/>
            <a:ext cx="10151263" cy="2780875"/>
            <a:chOff x="838200" y="2231983"/>
            <a:chExt cx="10151263" cy="2780875"/>
          </a:xfrm>
        </p:grpSpPr>
        <p:sp>
          <p:nvSpPr>
            <p:cNvPr id="16" name="Rectangle 15">
              <a:extLst>
                <a:ext uri="{FF2B5EF4-FFF2-40B4-BE49-F238E27FC236}">
                  <a16:creationId xmlns:a16="http://schemas.microsoft.com/office/drawing/2014/main" id="{986B8EAD-3B11-E24F-B56B-ABBBF8B4E2F5}"/>
                </a:ext>
              </a:extLst>
            </p:cNvPr>
            <p:cNvSpPr/>
            <p:nvPr/>
          </p:nvSpPr>
          <p:spPr>
            <a:xfrm>
              <a:off x="9205580" y="4286708"/>
              <a:ext cx="1783883" cy="497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lumMod val="50000"/>
                      <a:lumOff val="50000"/>
                    </a:schemeClr>
                  </a:solidFill>
                  <a:latin typeface="Source Sans Pro" panose="020B0503030403020204" pitchFamily="34" charset="0"/>
                  <a:ea typeface="Source Sans Pro" panose="020B0503030403020204" pitchFamily="34" charset="0"/>
                </a:rPr>
                <a:t>Axcient</a:t>
              </a:r>
              <a:r>
                <a:rPr lang="en-US" sz="1200" dirty="0">
                  <a:solidFill>
                    <a:schemeClr val="tx1">
                      <a:lumMod val="50000"/>
                      <a:lumOff val="50000"/>
                    </a:schemeClr>
                  </a:solidFill>
                  <a:latin typeface="Source Sans Pro" panose="020B0503030403020204" pitchFamily="34" charset="0"/>
                  <a:ea typeface="Source Sans Pro" panose="020B0503030403020204" pitchFamily="34" charset="0"/>
                </a:rPr>
                <a:t> Storage Cloud</a:t>
              </a:r>
            </a:p>
          </p:txBody>
        </p:sp>
        <p:grpSp>
          <p:nvGrpSpPr>
            <p:cNvPr id="24" name="Group 23">
              <a:extLst>
                <a:ext uri="{FF2B5EF4-FFF2-40B4-BE49-F238E27FC236}">
                  <a16:creationId xmlns:a16="http://schemas.microsoft.com/office/drawing/2014/main" id="{D5ABE6D3-B985-8B48-BFEF-996CBB26D8B1}"/>
                </a:ext>
              </a:extLst>
            </p:cNvPr>
            <p:cNvGrpSpPr/>
            <p:nvPr/>
          </p:nvGrpSpPr>
          <p:grpSpPr>
            <a:xfrm>
              <a:off x="9349668" y="3465656"/>
              <a:ext cx="421690" cy="421690"/>
              <a:chOff x="8824782" y="2287968"/>
              <a:chExt cx="843149" cy="843149"/>
            </a:xfrm>
          </p:grpSpPr>
          <p:pic>
            <p:nvPicPr>
              <p:cNvPr id="22" name="Graphic 21" descr="Database">
                <a:extLst>
                  <a:ext uri="{FF2B5EF4-FFF2-40B4-BE49-F238E27FC236}">
                    <a16:creationId xmlns:a16="http://schemas.microsoft.com/office/drawing/2014/main" id="{FD02A998-115F-3F40-9B01-66DFA86D0C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24782" y="2287968"/>
                <a:ext cx="843149" cy="843149"/>
              </a:xfrm>
              <a:prstGeom prst="rect">
                <a:avLst/>
              </a:prstGeom>
            </p:spPr>
          </p:pic>
          <p:sp>
            <p:nvSpPr>
              <p:cNvPr id="23" name="Oval 22">
                <a:extLst>
                  <a:ext uri="{FF2B5EF4-FFF2-40B4-BE49-F238E27FC236}">
                    <a16:creationId xmlns:a16="http://schemas.microsoft.com/office/drawing/2014/main" id="{9EB3A390-769C-294F-99D2-4EFCF05AA170}"/>
                  </a:ext>
                </a:extLst>
              </p:cNvPr>
              <p:cNvSpPr/>
              <p:nvPr/>
            </p:nvSpPr>
            <p:spPr>
              <a:xfrm>
                <a:off x="9404195" y="2581459"/>
                <a:ext cx="45719" cy="45719"/>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CBCB7D1F-3900-B643-82EB-AB13EC76128F}"/>
                </a:ext>
              </a:extLst>
            </p:cNvPr>
            <p:cNvGrpSpPr/>
            <p:nvPr/>
          </p:nvGrpSpPr>
          <p:grpSpPr>
            <a:xfrm>
              <a:off x="9723517" y="3465656"/>
              <a:ext cx="421690" cy="421690"/>
              <a:chOff x="8824782" y="2287968"/>
              <a:chExt cx="843149" cy="843149"/>
            </a:xfrm>
          </p:grpSpPr>
          <p:pic>
            <p:nvPicPr>
              <p:cNvPr id="29" name="Graphic 28" descr="Database">
                <a:extLst>
                  <a:ext uri="{FF2B5EF4-FFF2-40B4-BE49-F238E27FC236}">
                    <a16:creationId xmlns:a16="http://schemas.microsoft.com/office/drawing/2014/main" id="{CB07743B-EB76-1040-B0D3-8BDB93E3E2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24782" y="2287968"/>
                <a:ext cx="843149" cy="843149"/>
              </a:xfrm>
              <a:prstGeom prst="rect">
                <a:avLst/>
              </a:prstGeom>
            </p:spPr>
          </p:pic>
          <p:sp>
            <p:nvSpPr>
              <p:cNvPr id="30" name="Oval 29">
                <a:extLst>
                  <a:ext uri="{FF2B5EF4-FFF2-40B4-BE49-F238E27FC236}">
                    <a16:creationId xmlns:a16="http://schemas.microsoft.com/office/drawing/2014/main" id="{2236E4AF-4227-EF46-9CFD-D0D4CCB525FC}"/>
                  </a:ext>
                </a:extLst>
              </p:cNvPr>
              <p:cNvSpPr/>
              <p:nvPr/>
            </p:nvSpPr>
            <p:spPr>
              <a:xfrm>
                <a:off x="9404195" y="2581459"/>
                <a:ext cx="45719" cy="45719"/>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64415B2C-F606-E049-97B2-23ADB9C9CBEC}"/>
                </a:ext>
              </a:extLst>
            </p:cNvPr>
            <p:cNvGrpSpPr/>
            <p:nvPr/>
          </p:nvGrpSpPr>
          <p:grpSpPr>
            <a:xfrm>
              <a:off x="10097522" y="3465656"/>
              <a:ext cx="421690" cy="421690"/>
              <a:chOff x="8824782" y="2287968"/>
              <a:chExt cx="843149" cy="843149"/>
            </a:xfrm>
          </p:grpSpPr>
          <p:pic>
            <p:nvPicPr>
              <p:cNvPr id="32" name="Graphic 31" descr="Database">
                <a:extLst>
                  <a:ext uri="{FF2B5EF4-FFF2-40B4-BE49-F238E27FC236}">
                    <a16:creationId xmlns:a16="http://schemas.microsoft.com/office/drawing/2014/main" id="{CC0E1344-E264-D74E-9CFB-F25B68842D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24782" y="2287968"/>
                <a:ext cx="843149" cy="843149"/>
              </a:xfrm>
              <a:prstGeom prst="rect">
                <a:avLst/>
              </a:prstGeom>
            </p:spPr>
          </p:pic>
          <p:sp>
            <p:nvSpPr>
              <p:cNvPr id="33" name="Oval 32">
                <a:extLst>
                  <a:ext uri="{FF2B5EF4-FFF2-40B4-BE49-F238E27FC236}">
                    <a16:creationId xmlns:a16="http://schemas.microsoft.com/office/drawing/2014/main" id="{B8C9B442-CDFF-3F4A-B71E-F6E1C74D75F1}"/>
                  </a:ext>
                </a:extLst>
              </p:cNvPr>
              <p:cNvSpPr/>
              <p:nvPr/>
            </p:nvSpPr>
            <p:spPr>
              <a:xfrm>
                <a:off x="9404195" y="2581459"/>
                <a:ext cx="45719" cy="45719"/>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835AD612-883B-D74E-A052-FFC35E09061C}"/>
                </a:ext>
              </a:extLst>
            </p:cNvPr>
            <p:cNvGrpSpPr/>
            <p:nvPr/>
          </p:nvGrpSpPr>
          <p:grpSpPr>
            <a:xfrm>
              <a:off x="9373423" y="3869826"/>
              <a:ext cx="421690" cy="421690"/>
              <a:chOff x="8824782" y="2287968"/>
              <a:chExt cx="843149" cy="843149"/>
            </a:xfrm>
          </p:grpSpPr>
          <p:pic>
            <p:nvPicPr>
              <p:cNvPr id="35" name="Graphic 34" descr="Database">
                <a:extLst>
                  <a:ext uri="{FF2B5EF4-FFF2-40B4-BE49-F238E27FC236}">
                    <a16:creationId xmlns:a16="http://schemas.microsoft.com/office/drawing/2014/main" id="{4C0B9656-29A0-3140-BD8B-00F0A7A336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24782" y="2287968"/>
                <a:ext cx="843149" cy="843149"/>
              </a:xfrm>
              <a:prstGeom prst="rect">
                <a:avLst/>
              </a:prstGeom>
            </p:spPr>
          </p:pic>
          <p:sp>
            <p:nvSpPr>
              <p:cNvPr id="36" name="Oval 35">
                <a:extLst>
                  <a:ext uri="{FF2B5EF4-FFF2-40B4-BE49-F238E27FC236}">
                    <a16:creationId xmlns:a16="http://schemas.microsoft.com/office/drawing/2014/main" id="{F9A08151-B7AE-AA45-93BD-F3154D272407}"/>
                  </a:ext>
                </a:extLst>
              </p:cNvPr>
              <p:cNvSpPr/>
              <p:nvPr/>
            </p:nvSpPr>
            <p:spPr>
              <a:xfrm>
                <a:off x="9404195" y="2581459"/>
                <a:ext cx="45719" cy="45719"/>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0DE625A8-B86B-2648-A53A-0F5D272DE989}"/>
                </a:ext>
              </a:extLst>
            </p:cNvPr>
            <p:cNvGrpSpPr/>
            <p:nvPr/>
          </p:nvGrpSpPr>
          <p:grpSpPr>
            <a:xfrm>
              <a:off x="9747272" y="3869826"/>
              <a:ext cx="421690" cy="421690"/>
              <a:chOff x="8824782" y="2287968"/>
              <a:chExt cx="843149" cy="843149"/>
            </a:xfrm>
          </p:grpSpPr>
          <p:pic>
            <p:nvPicPr>
              <p:cNvPr id="38" name="Graphic 37" descr="Database">
                <a:extLst>
                  <a:ext uri="{FF2B5EF4-FFF2-40B4-BE49-F238E27FC236}">
                    <a16:creationId xmlns:a16="http://schemas.microsoft.com/office/drawing/2014/main" id="{A1A90D00-9FB0-9D47-A62B-7F68B83C89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24782" y="2287968"/>
                <a:ext cx="843149" cy="843149"/>
              </a:xfrm>
              <a:prstGeom prst="rect">
                <a:avLst/>
              </a:prstGeom>
            </p:spPr>
          </p:pic>
          <p:sp>
            <p:nvSpPr>
              <p:cNvPr id="39" name="Oval 38">
                <a:extLst>
                  <a:ext uri="{FF2B5EF4-FFF2-40B4-BE49-F238E27FC236}">
                    <a16:creationId xmlns:a16="http://schemas.microsoft.com/office/drawing/2014/main" id="{F9088380-5F4B-EF46-9A06-38CD5D482D01}"/>
                  </a:ext>
                </a:extLst>
              </p:cNvPr>
              <p:cNvSpPr/>
              <p:nvPr/>
            </p:nvSpPr>
            <p:spPr>
              <a:xfrm>
                <a:off x="9404195" y="2581459"/>
                <a:ext cx="45719" cy="45719"/>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2F346B2-167D-AF47-AF4D-474E1598B5C4}"/>
                </a:ext>
              </a:extLst>
            </p:cNvPr>
            <p:cNvGrpSpPr/>
            <p:nvPr/>
          </p:nvGrpSpPr>
          <p:grpSpPr>
            <a:xfrm>
              <a:off x="10121277" y="3869826"/>
              <a:ext cx="421690" cy="421690"/>
              <a:chOff x="8824782" y="2287968"/>
              <a:chExt cx="843149" cy="843149"/>
            </a:xfrm>
          </p:grpSpPr>
          <p:pic>
            <p:nvPicPr>
              <p:cNvPr id="41" name="Graphic 40" descr="Database">
                <a:extLst>
                  <a:ext uri="{FF2B5EF4-FFF2-40B4-BE49-F238E27FC236}">
                    <a16:creationId xmlns:a16="http://schemas.microsoft.com/office/drawing/2014/main" id="{44DC0DE6-2235-E149-9001-EBA1558936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24782" y="2287968"/>
                <a:ext cx="843149" cy="843149"/>
              </a:xfrm>
              <a:prstGeom prst="rect">
                <a:avLst/>
              </a:prstGeom>
            </p:spPr>
          </p:pic>
          <p:sp>
            <p:nvSpPr>
              <p:cNvPr id="42" name="Oval 41">
                <a:extLst>
                  <a:ext uri="{FF2B5EF4-FFF2-40B4-BE49-F238E27FC236}">
                    <a16:creationId xmlns:a16="http://schemas.microsoft.com/office/drawing/2014/main" id="{695B1961-C3B3-7841-BD79-AEA0E38DFB53}"/>
                  </a:ext>
                </a:extLst>
              </p:cNvPr>
              <p:cNvSpPr/>
              <p:nvPr/>
            </p:nvSpPr>
            <p:spPr>
              <a:xfrm>
                <a:off x="9404195" y="2581459"/>
                <a:ext cx="45719" cy="45719"/>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EC25C305-3EC3-CF49-8B7E-3EC120C41166}"/>
                </a:ext>
              </a:extLst>
            </p:cNvPr>
            <p:cNvSpPr/>
            <p:nvPr/>
          </p:nvSpPr>
          <p:spPr>
            <a:xfrm>
              <a:off x="6431720" y="4458689"/>
              <a:ext cx="1783883" cy="497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rgbClr val="666F7A"/>
                  </a:solidFill>
                  <a:latin typeface="Source Sans Pro" panose="020B0503030403020204" pitchFamily="34" charset="0"/>
                  <a:ea typeface="Source Sans Pro" panose="020B0503030403020204" pitchFamily="34" charset="0"/>
                </a:rPr>
                <a:t>Axcient</a:t>
              </a:r>
              <a:r>
                <a:rPr lang="en-US" sz="1200" dirty="0">
                  <a:solidFill>
                    <a:srgbClr val="666F7A"/>
                  </a:solidFill>
                  <a:latin typeface="Source Sans Pro" panose="020B0503030403020204" pitchFamily="34" charset="0"/>
                  <a:ea typeface="Source Sans Pro" panose="020B0503030403020204" pitchFamily="34" charset="0"/>
                </a:rPr>
                <a:t> Continuity Cloud</a:t>
              </a:r>
            </a:p>
            <a:p>
              <a:pPr algn="ctr"/>
              <a:r>
                <a:rPr lang="en-US" sz="1200" dirty="0">
                  <a:solidFill>
                    <a:srgbClr val="666F7A"/>
                  </a:solidFill>
                  <a:latin typeface="Source Sans Pro" panose="020B0503030403020204" pitchFamily="34" charset="0"/>
                  <a:ea typeface="Source Sans Pro" panose="020B0503030403020204" pitchFamily="34" charset="0"/>
                </a:rPr>
                <a:t>Compute Nodes</a:t>
              </a:r>
            </a:p>
          </p:txBody>
        </p:sp>
        <p:grpSp>
          <p:nvGrpSpPr>
            <p:cNvPr id="52" name="Group 51">
              <a:extLst>
                <a:ext uri="{FF2B5EF4-FFF2-40B4-BE49-F238E27FC236}">
                  <a16:creationId xmlns:a16="http://schemas.microsoft.com/office/drawing/2014/main" id="{22B45C91-F7F6-7D46-8594-418C135F2F52}"/>
                </a:ext>
              </a:extLst>
            </p:cNvPr>
            <p:cNvGrpSpPr/>
            <p:nvPr/>
          </p:nvGrpSpPr>
          <p:grpSpPr>
            <a:xfrm>
              <a:off x="7210576" y="3268678"/>
              <a:ext cx="255001" cy="479305"/>
              <a:chOff x="9676716" y="2923755"/>
              <a:chExt cx="404735" cy="760751"/>
            </a:xfrm>
          </p:grpSpPr>
          <p:pic>
            <p:nvPicPr>
              <p:cNvPr id="53" name="Picture 52">
                <a:extLst>
                  <a:ext uri="{FF2B5EF4-FFF2-40B4-BE49-F238E27FC236}">
                    <a16:creationId xmlns:a16="http://schemas.microsoft.com/office/drawing/2014/main" id="{A9F95F83-06F0-F84D-91B6-DEC3FB94E0E4}"/>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a:ext>
                </a:extLst>
              </a:blip>
              <a:srcRect l="80980" t="25306" r="11640" b="58481"/>
              <a:stretch/>
            </p:blipFill>
            <p:spPr>
              <a:xfrm>
                <a:off x="9676716" y="2923755"/>
                <a:ext cx="404735" cy="760751"/>
              </a:xfrm>
              <a:prstGeom prst="rect">
                <a:avLst/>
              </a:prstGeom>
            </p:spPr>
          </p:pic>
          <p:sp>
            <p:nvSpPr>
              <p:cNvPr id="54" name="Oval 53">
                <a:extLst>
                  <a:ext uri="{FF2B5EF4-FFF2-40B4-BE49-F238E27FC236}">
                    <a16:creationId xmlns:a16="http://schemas.microsoft.com/office/drawing/2014/main" id="{8C16FE67-548C-BD4F-8F6E-AA65CF160C1D}"/>
                  </a:ext>
                </a:extLst>
              </p:cNvPr>
              <p:cNvSpPr/>
              <p:nvPr/>
            </p:nvSpPr>
            <p:spPr>
              <a:xfrm>
                <a:off x="9939547" y="3156563"/>
                <a:ext cx="80911" cy="8091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FA5DA4A-5C24-B941-80DD-4D6CD4FFF38C}"/>
                </a:ext>
              </a:extLst>
            </p:cNvPr>
            <p:cNvGrpSpPr/>
            <p:nvPr/>
          </p:nvGrpSpPr>
          <p:grpSpPr>
            <a:xfrm>
              <a:off x="7499687" y="3268678"/>
              <a:ext cx="255001" cy="479305"/>
              <a:chOff x="9676716" y="2923755"/>
              <a:chExt cx="404735" cy="760751"/>
            </a:xfrm>
          </p:grpSpPr>
          <p:pic>
            <p:nvPicPr>
              <p:cNvPr id="56" name="Picture 55">
                <a:extLst>
                  <a:ext uri="{FF2B5EF4-FFF2-40B4-BE49-F238E27FC236}">
                    <a16:creationId xmlns:a16="http://schemas.microsoft.com/office/drawing/2014/main" id="{4F983725-5AC3-4F48-9FF6-632E8C6E8C2E}"/>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a:ext>
                </a:extLst>
              </a:blip>
              <a:srcRect l="80980" t="25306" r="11640" b="58481"/>
              <a:stretch/>
            </p:blipFill>
            <p:spPr>
              <a:xfrm>
                <a:off x="9676716" y="2923755"/>
                <a:ext cx="404735" cy="760751"/>
              </a:xfrm>
              <a:prstGeom prst="rect">
                <a:avLst/>
              </a:prstGeom>
            </p:spPr>
          </p:pic>
          <p:sp>
            <p:nvSpPr>
              <p:cNvPr id="57" name="Oval 56">
                <a:extLst>
                  <a:ext uri="{FF2B5EF4-FFF2-40B4-BE49-F238E27FC236}">
                    <a16:creationId xmlns:a16="http://schemas.microsoft.com/office/drawing/2014/main" id="{A396E0F4-BE31-E547-A065-899F6794E569}"/>
                  </a:ext>
                </a:extLst>
              </p:cNvPr>
              <p:cNvSpPr/>
              <p:nvPr/>
            </p:nvSpPr>
            <p:spPr>
              <a:xfrm>
                <a:off x="9939547" y="3156563"/>
                <a:ext cx="80911" cy="8091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B1710641-C292-6A46-8224-818587B526EA}"/>
                </a:ext>
              </a:extLst>
            </p:cNvPr>
            <p:cNvGrpSpPr/>
            <p:nvPr/>
          </p:nvGrpSpPr>
          <p:grpSpPr>
            <a:xfrm>
              <a:off x="7767986" y="3268678"/>
              <a:ext cx="255001" cy="479305"/>
              <a:chOff x="9676716" y="2923755"/>
              <a:chExt cx="404735" cy="760751"/>
            </a:xfrm>
          </p:grpSpPr>
          <p:pic>
            <p:nvPicPr>
              <p:cNvPr id="59" name="Picture 58">
                <a:extLst>
                  <a:ext uri="{FF2B5EF4-FFF2-40B4-BE49-F238E27FC236}">
                    <a16:creationId xmlns:a16="http://schemas.microsoft.com/office/drawing/2014/main" id="{79C0E9A6-1A42-9345-9C1E-28B5A5B6F317}"/>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a:ext>
                </a:extLst>
              </a:blip>
              <a:srcRect l="80980" t="25306" r="11640" b="58481"/>
              <a:stretch/>
            </p:blipFill>
            <p:spPr>
              <a:xfrm>
                <a:off x="9676716" y="2923755"/>
                <a:ext cx="404735" cy="760751"/>
              </a:xfrm>
              <a:prstGeom prst="rect">
                <a:avLst/>
              </a:prstGeom>
            </p:spPr>
          </p:pic>
          <p:sp>
            <p:nvSpPr>
              <p:cNvPr id="60" name="Oval 59">
                <a:extLst>
                  <a:ext uri="{FF2B5EF4-FFF2-40B4-BE49-F238E27FC236}">
                    <a16:creationId xmlns:a16="http://schemas.microsoft.com/office/drawing/2014/main" id="{AEBFCD65-200C-4B42-BAB1-BE63EBFF168F}"/>
                  </a:ext>
                </a:extLst>
              </p:cNvPr>
              <p:cNvSpPr/>
              <p:nvPr/>
            </p:nvSpPr>
            <p:spPr>
              <a:xfrm>
                <a:off x="9939547" y="3156563"/>
                <a:ext cx="80911" cy="8091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a:extLst>
                <a:ext uri="{FF2B5EF4-FFF2-40B4-BE49-F238E27FC236}">
                  <a16:creationId xmlns:a16="http://schemas.microsoft.com/office/drawing/2014/main" id="{8AC31288-7B27-8E42-9E1A-3B10B324EB6C}"/>
                </a:ext>
              </a:extLst>
            </p:cNvPr>
            <p:cNvSpPr/>
            <p:nvPr/>
          </p:nvSpPr>
          <p:spPr>
            <a:xfrm>
              <a:off x="7198674" y="2909853"/>
              <a:ext cx="752257" cy="365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666F7A"/>
                  </a:solidFill>
                  <a:latin typeface="Source Sans Pro" panose="020B0503030403020204" pitchFamily="34" charset="0"/>
                  <a:ea typeface="Source Sans Pro" panose="020B0503030403020204" pitchFamily="34" charset="0"/>
                </a:rPr>
                <a:t>Virtualized</a:t>
              </a:r>
            </a:p>
            <a:p>
              <a:pPr algn="ctr"/>
              <a:r>
                <a:rPr lang="en-US" sz="1000" dirty="0">
                  <a:solidFill>
                    <a:srgbClr val="666F7A"/>
                  </a:solidFill>
                  <a:latin typeface="Source Sans Pro" panose="020B0503030403020204" pitchFamily="34" charset="0"/>
                  <a:ea typeface="Source Sans Pro" panose="020B0503030403020204" pitchFamily="34" charset="0"/>
                </a:rPr>
                <a:t>Servers</a:t>
              </a:r>
            </a:p>
          </p:txBody>
        </p:sp>
        <p:sp>
          <p:nvSpPr>
            <p:cNvPr id="62" name="Rectangle 61">
              <a:extLst>
                <a:ext uri="{FF2B5EF4-FFF2-40B4-BE49-F238E27FC236}">
                  <a16:creationId xmlns:a16="http://schemas.microsoft.com/office/drawing/2014/main" id="{02DE74A4-3D08-8B43-A44D-B5468D04AA37}"/>
                </a:ext>
              </a:extLst>
            </p:cNvPr>
            <p:cNvSpPr/>
            <p:nvPr/>
          </p:nvSpPr>
          <p:spPr>
            <a:xfrm>
              <a:off x="6467930" y="2767656"/>
              <a:ext cx="752257" cy="50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666F7A"/>
                  </a:solidFill>
                  <a:latin typeface="Source Sans Pro" panose="020B0503030403020204" pitchFamily="34" charset="0"/>
                  <a:ea typeface="Source Sans Pro" panose="020B0503030403020204" pitchFamily="34" charset="0"/>
                </a:rPr>
                <a:t>Private</a:t>
              </a:r>
            </a:p>
            <a:p>
              <a:pPr algn="ctr"/>
              <a:r>
                <a:rPr lang="en-US" sz="1000" dirty="0">
                  <a:solidFill>
                    <a:srgbClr val="666F7A"/>
                  </a:solidFill>
                  <a:latin typeface="Source Sans Pro" panose="020B0503030403020204" pitchFamily="34" charset="0"/>
                  <a:ea typeface="Source Sans Pro" panose="020B0503030403020204" pitchFamily="34" charset="0"/>
                </a:rPr>
                <a:t>Virtual</a:t>
              </a:r>
            </a:p>
            <a:p>
              <a:pPr algn="ctr"/>
              <a:r>
                <a:rPr lang="en-US" sz="1000" dirty="0">
                  <a:solidFill>
                    <a:srgbClr val="666F7A"/>
                  </a:solidFill>
                  <a:latin typeface="Source Sans Pro" panose="020B0503030403020204" pitchFamily="34" charset="0"/>
                  <a:ea typeface="Source Sans Pro" panose="020B0503030403020204" pitchFamily="34" charset="0"/>
                </a:rPr>
                <a:t>Firewall</a:t>
              </a:r>
            </a:p>
          </p:txBody>
        </p:sp>
        <p:grpSp>
          <p:nvGrpSpPr>
            <p:cNvPr id="63" name="Group 62">
              <a:extLst>
                <a:ext uri="{FF2B5EF4-FFF2-40B4-BE49-F238E27FC236}">
                  <a16:creationId xmlns:a16="http://schemas.microsoft.com/office/drawing/2014/main" id="{177F5EDD-A1DC-0149-AF03-C5C0383FD499}"/>
                </a:ext>
              </a:extLst>
            </p:cNvPr>
            <p:cNvGrpSpPr/>
            <p:nvPr/>
          </p:nvGrpSpPr>
          <p:grpSpPr>
            <a:xfrm>
              <a:off x="6587542" y="3833689"/>
              <a:ext cx="1311951" cy="427935"/>
              <a:chOff x="795089" y="4192836"/>
              <a:chExt cx="1017523" cy="331898"/>
            </a:xfrm>
          </p:grpSpPr>
          <p:sp>
            <p:nvSpPr>
              <p:cNvPr id="64" name="Rounded Rectangle 63">
                <a:extLst>
                  <a:ext uri="{FF2B5EF4-FFF2-40B4-BE49-F238E27FC236}">
                    <a16:creationId xmlns:a16="http://schemas.microsoft.com/office/drawing/2014/main" id="{BA4BF615-8544-8345-84A9-EA4BF7E5B72F}"/>
                  </a:ext>
                </a:extLst>
              </p:cNvPr>
              <p:cNvSpPr/>
              <p:nvPr/>
            </p:nvSpPr>
            <p:spPr>
              <a:xfrm>
                <a:off x="795089" y="4192836"/>
                <a:ext cx="1017523" cy="331898"/>
              </a:xfrm>
              <a:prstGeom prst="roundRect">
                <a:avLst/>
              </a:prstGeom>
              <a:solidFill>
                <a:schemeClr val="bg1"/>
              </a:solidFill>
              <a:ln w="31750">
                <a:solidFill>
                  <a:srgbClr val="8D8D8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1E42440-F991-7843-BCA6-CBED0C1DD668}"/>
                  </a:ext>
                </a:extLst>
              </p:cNvPr>
              <p:cNvSpPr/>
              <p:nvPr/>
            </p:nvSpPr>
            <p:spPr>
              <a:xfrm rot="16200000">
                <a:off x="1087659" y="4126923"/>
                <a:ext cx="53230" cy="468811"/>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621A6D4-BAC3-1344-A86D-FD3D07E3F81F}"/>
                  </a:ext>
                </a:extLst>
              </p:cNvPr>
              <p:cNvSpPr/>
              <p:nvPr/>
            </p:nvSpPr>
            <p:spPr>
              <a:xfrm>
                <a:off x="1666243" y="4334714"/>
                <a:ext cx="62491" cy="6249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C857E49F-7657-284D-BDC1-049E44E01B15}"/>
                </a:ext>
              </a:extLst>
            </p:cNvPr>
            <p:cNvGrpSpPr/>
            <p:nvPr/>
          </p:nvGrpSpPr>
          <p:grpSpPr>
            <a:xfrm>
              <a:off x="6674826" y="3383809"/>
              <a:ext cx="419172" cy="378545"/>
              <a:chOff x="6532433" y="2501506"/>
              <a:chExt cx="662621" cy="598398"/>
            </a:xfrm>
          </p:grpSpPr>
          <p:sp>
            <p:nvSpPr>
              <p:cNvPr id="70" name="Rectangle 69">
                <a:extLst>
                  <a:ext uri="{FF2B5EF4-FFF2-40B4-BE49-F238E27FC236}">
                    <a16:creationId xmlns:a16="http://schemas.microsoft.com/office/drawing/2014/main" id="{68E652C3-3703-D24B-BF65-3443D4B0E50B}"/>
                  </a:ext>
                </a:extLst>
              </p:cNvPr>
              <p:cNvSpPr/>
              <p:nvPr/>
            </p:nvSpPr>
            <p:spPr>
              <a:xfrm>
                <a:off x="6532433" y="2501506"/>
                <a:ext cx="316428"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943293B-F6A8-9B4F-BC26-99EB8C2B69DB}"/>
                  </a:ext>
                </a:extLst>
              </p:cNvPr>
              <p:cNvSpPr/>
              <p:nvPr/>
            </p:nvSpPr>
            <p:spPr>
              <a:xfrm>
                <a:off x="6878626" y="2502985"/>
                <a:ext cx="316428"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4FEDE0C-1CDB-F941-9CFC-9B585515D725}"/>
                  </a:ext>
                </a:extLst>
              </p:cNvPr>
              <p:cNvSpPr/>
              <p:nvPr/>
            </p:nvSpPr>
            <p:spPr>
              <a:xfrm>
                <a:off x="7017744" y="2658230"/>
                <a:ext cx="177309"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069E59F-382B-854B-83B6-B108E12A4B49}"/>
                  </a:ext>
                </a:extLst>
              </p:cNvPr>
              <p:cNvSpPr/>
              <p:nvPr/>
            </p:nvSpPr>
            <p:spPr>
              <a:xfrm>
                <a:off x="6677794" y="2658230"/>
                <a:ext cx="316428"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601ECF2-A04D-6B47-8DA9-42952B14FD95}"/>
                  </a:ext>
                </a:extLst>
              </p:cNvPr>
              <p:cNvSpPr/>
              <p:nvPr/>
            </p:nvSpPr>
            <p:spPr>
              <a:xfrm>
                <a:off x="6878625" y="2813021"/>
                <a:ext cx="316428"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349A42A-6BD6-6144-8F93-D21C177FCE00}"/>
                  </a:ext>
                </a:extLst>
              </p:cNvPr>
              <p:cNvSpPr/>
              <p:nvPr/>
            </p:nvSpPr>
            <p:spPr>
              <a:xfrm>
                <a:off x="6675650" y="2808189"/>
                <a:ext cx="177309"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7A0235E-8437-694E-88C2-FCB4DC8EB816}"/>
                  </a:ext>
                </a:extLst>
              </p:cNvPr>
              <p:cNvSpPr/>
              <p:nvPr/>
            </p:nvSpPr>
            <p:spPr>
              <a:xfrm>
                <a:off x="7011339" y="2965786"/>
                <a:ext cx="177309"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F89BD45-A37D-9F4D-B4C9-6963D1568CF5}"/>
                  </a:ext>
                </a:extLst>
              </p:cNvPr>
              <p:cNvSpPr/>
              <p:nvPr/>
            </p:nvSpPr>
            <p:spPr>
              <a:xfrm>
                <a:off x="6673205" y="2963434"/>
                <a:ext cx="316428"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Graphic 68" descr="Fire">
              <a:extLst>
                <a:ext uri="{FF2B5EF4-FFF2-40B4-BE49-F238E27FC236}">
                  <a16:creationId xmlns:a16="http://schemas.microsoft.com/office/drawing/2014/main" id="{186F62A8-0C9F-7A46-BEB9-7A9C2DD5D2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7775" y="3199704"/>
              <a:ext cx="617251" cy="617251"/>
            </a:xfrm>
            <a:prstGeom prst="rect">
              <a:avLst/>
            </a:prstGeom>
          </p:spPr>
        </p:pic>
        <p:sp>
          <p:nvSpPr>
            <p:cNvPr id="82" name="Rectangle 81">
              <a:extLst>
                <a:ext uri="{FF2B5EF4-FFF2-40B4-BE49-F238E27FC236}">
                  <a16:creationId xmlns:a16="http://schemas.microsoft.com/office/drawing/2014/main" id="{BA8AA76F-8CE4-E741-8E4C-FE9A26E7720C}"/>
                </a:ext>
              </a:extLst>
            </p:cNvPr>
            <p:cNvSpPr/>
            <p:nvPr/>
          </p:nvSpPr>
          <p:spPr>
            <a:xfrm>
              <a:off x="4100998" y="3606138"/>
              <a:ext cx="1783883" cy="497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50000"/>
                      <a:lumOff val="50000"/>
                    </a:schemeClr>
                  </a:solidFill>
                  <a:latin typeface="Source Sans Pro" panose="020B0503030403020204" pitchFamily="34" charset="0"/>
                  <a:ea typeface="Source Sans Pro" panose="020B0503030403020204" pitchFamily="34" charset="0"/>
                </a:rPr>
                <a:t>Internet</a:t>
              </a:r>
            </a:p>
          </p:txBody>
        </p:sp>
        <p:sp>
          <p:nvSpPr>
            <p:cNvPr id="84" name="Rectangle 83">
              <a:extLst>
                <a:ext uri="{FF2B5EF4-FFF2-40B4-BE49-F238E27FC236}">
                  <a16:creationId xmlns:a16="http://schemas.microsoft.com/office/drawing/2014/main" id="{9ABB63BF-8E8C-B841-A94E-F91CF9C419D2}"/>
                </a:ext>
              </a:extLst>
            </p:cNvPr>
            <p:cNvSpPr/>
            <p:nvPr/>
          </p:nvSpPr>
          <p:spPr>
            <a:xfrm>
              <a:off x="2523415" y="3807953"/>
              <a:ext cx="1783883" cy="497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666F7A"/>
                  </a:solidFill>
                  <a:latin typeface="Source Sans Pro" panose="020B0503030403020204" pitchFamily="34" charset="0"/>
                  <a:ea typeface="Source Sans Pro" panose="020B0503030403020204" pitchFamily="34" charset="0"/>
                </a:rPr>
                <a:t>PPTP tunnel</a:t>
              </a:r>
            </a:p>
          </p:txBody>
        </p:sp>
        <p:pic>
          <p:nvPicPr>
            <p:cNvPr id="85" name="Picture 84" descr="\\fisker2\Marketing\Design Assets\Brand Icons\Mono\Dark Blue\PNG\DarkBlue-81.png">
              <a:extLst>
                <a:ext uri="{FF2B5EF4-FFF2-40B4-BE49-F238E27FC236}">
                  <a16:creationId xmlns:a16="http://schemas.microsoft.com/office/drawing/2014/main" id="{10BD194D-18DB-5B4A-BA9F-A29E2D89893F}"/>
                </a:ext>
              </a:extLst>
            </p:cNvPr>
            <p:cNvPicPr>
              <a:picLocks noChangeAspect="1" noChangeArrowheads="1"/>
            </p:cNvPicPr>
            <p:nvPr/>
          </p:nvPicPr>
          <p:blipFill rotWithShape="1">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l="4098" t="33749" r="71016"/>
            <a:stretch/>
          </p:blipFill>
          <p:spPr bwMode="auto">
            <a:xfrm>
              <a:off x="2290291" y="3879561"/>
              <a:ext cx="647359" cy="570667"/>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Group 95">
              <a:extLst>
                <a:ext uri="{FF2B5EF4-FFF2-40B4-BE49-F238E27FC236}">
                  <a16:creationId xmlns:a16="http://schemas.microsoft.com/office/drawing/2014/main" id="{9A9A54A3-8474-424E-B0E0-0977A44DAAB7}"/>
                </a:ext>
              </a:extLst>
            </p:cNvPr>
            <p:cNvGrpSpPr/>
            <p:nvPr/>
          </p:nvGrpSpPr>
          <p:grpSpPr>
            <a:xfrm>
              <a:off x="2304642" y="3019027"/>
              <a:ext cx="487432" cy="432143"/>
              <a:chOff x="3205355" y="3226295"/>
              <a:chExt cx="696223" cy="617251"/>
            </a:xfrm>
          </p:grpSpPr>
          <p:grpSp>
            <p:nvGrpSpPr>
              <p:cNvPr id="86" name="Group 85">
                <a:extLst>
                  <a:ext uri="{FF2B5EF4-FFF2-40B4-BE49-F238E27FC236}">
                    <a16:creationId xmlns:a16="http://schemas.microsoft.com/office/drawing/2014/main" id="{A9C799DC-6121-0142-B203-47E6067E142C}"/>
                  </a:ext>
                </a:extLst>
              </p:cNvPr>
              <p:cNvGrpSpPr/>
              <p:nvPr/>
            </p:nvGrpSpPr>
            <p:grpSpPr>
              <a:xfrm>
                <a:off x="3482406" y="3410400"/>
                <a:ext cx="419172" cy="378545"/>
                <a:chOff x="6532433" y="2501506"/>
                <a:chExt cx="662621" cy="598398"/>
              </a:xfrm>
            </p:grpSpPr>
            <p:sp>
              <p:nvSpPr>
                <p:cNvPr id="87" name="Rectangle 86">
                  <a:extLst>
                    <a:ext uri="{FF2B5EF4-FFF2-40B4-BE49-F238E27FC236}">
                      <a16:creationId xmlns:a16="http://schemas.microsoft.com/office/drawing/2014/main" id="{2AD301AD-CF32-9C44-AF91-A5C961E8C259}"/>
                    </a:ext>
                  </a:extLst>
                </p:cNvPr>
                <p:cNvSpPr/>
                <p:nvPr/>
              </p:nvSpPr>
              <p:spPr>
                <a:xfrm>
                  <a:off x="6532433" y="2501506"/>
                  <a:ext cx="316428"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174F53D-EB4B-9C49-BD04-3869C6BF85BB}"/>
                    </a:ext>
                  </a:extLst>
                </p:cNvPr>
                <p:cNvSpPr/>
                <p:nvPr/>
              </p:nvSpPr>
              <p:spPr>
                <a:xfrm>
                  <a:off x="6878626" y="2502985"/>
                  <a:ext cx="316428"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06C497A4-7BC5-9348-AE88-2771C93EEA50}"/>
                    </a:ext>
                  </a:extLst>
                </p:cNvPr>
                <p:cNvSpPr/>
                <p:nvPr/>
              </p:nvSpPr>
              <p:spPr>
                <a:xfrm>
                  <a:off x="7017744" y="2658230"/>
                  <a:ext cx="177309"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021AB74-0C4F-B946-8C65-2770786D3A67}"/>
                    </a:ext>
                  </a:extLst>
                </p:cNvPr>
                <p:cNvSpPr/>
                <p:nvPr/>
              </p:nvSpPr>
              <p:spPr>
                <a:xfrm>
                  <a:off x="6677794" y="2658230"/>
                  <a:ext cx="316428"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C815C04A-42E9-CF40-B18F-EBA1D7BA7252}"/>
                    </a:ext>
                  </a:extLst>
                </p:cNvPr>
                <p:cNvSpPr/>
                <p:nvPr/>
              </p:nvSpPr>
              <p:spPr>
                <a:xfrm>
                  <a:off x="6878625" y="2813021"/>
                  <a:ext cx="316428"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6C005737-A60F-E844-9E6D-E21E6824D142}"/>
                    </a:ext>
                  </a:extLst>
                </p:cNvPr>
                <p:cNvSpPr/>
                <p:nvPr/>
              </p:nvSpPr>
              <p:spPr>
                <a:xfrm>
                  <a:off x="6675650" y="2808189"/>
                  <a:ext cx="177309"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C33F913B-C6D9-1B4C-89E7-AA5CAEC95640}"/>
                    </a:ext>
                  </a:extLst>
                </p:cNvPr>
                <p:cNvSpPr/>
                <p:nvPr/>
              </p:nvSpPr>
              <p:spPr>
                <a:xfrm>
                  <a:off x="7011339" y="2965786"/>
                  <a:ext cx="177309"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3E5557A-D725-8F4B-8DBF-727FEF4CC099}"/>
                    </a:ext>
                  </a:extLst>
                </p:cNvPr>
                <p:cNvSpPr/>
                <p:nvPr/>
              </p:nvSpPr>
              <p:spPr>
                <a:xfrm>
                  <a:off x="6673205" y="2963434"/>
                  <a:ext cx="316428" cy="13411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5" name="Graphic 94" descr="Fire">
                <a:extLst>
                  <a:ext uri="{FF2B5EF4-FFF2-40B4-BE49-F238E27FC236}">
                    <a16:creationId xmlns:a16="http://schemas.microsoft.com/office/drawing/2014/main" id="{9C4ADBD2-F33D-5742-B245-04B03D6F03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05355" y="3226295"/>
                <a:ext cx="617251" cy="617251"/>
              </a:xfrm>
              <a:prstGeom prst="rect">
                <a:avLst/>
              </a:prstGeom>
            </p:spPr>
          </p:pic>
        </p:grpSp>
        <p:pic>
          <p:nvPicPr>
            <p:cNvPr id="97" name="Graphic 96" descr="Monitor">
              <a:extLst>
                <a:ext uri="{FF2B5EF4-FFF2-40B4-BE49-F238E27FC236}">
                  <a16:creationId xmlns:a16="http://schemas.microsoft.com/office/drawing/2014/main" id="{89279F92-0C3A-F24F-AEE2-39B4283084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94854" y="2946389"/>
              <a:ext cx="322289" cy="322289"/>
            </a:xfrm>
            <a:prstGeom prst="rect">
              <a:avLst/>
            </a:prstGeom>
          </p:spPr>
        </p:pic>
        <p:grpSp>
          <p:nvGrpSpPr>
            <p:cNvPr id="98" name="Group 97">
              <a:extLst>
                <a:ext uri="{FF2B5EF4-FFF2-40B4-BE49-F238E27FC236}">
                  <a16:creationId xmlns:a16="http://schemas.microsoft.com/office/drawing/2014/main" id="{CC919E0F-3193-3947-BB6F-C0D68F0DE9D5}"/>
                </a:ext>
              </a:extLst>
            </p:cNvPr>
            <p:cNvGrpSpPr/>
            <p:nvPr/>
          </p:nvGrpSpPr>
          <p:grpSpPr>
            <a:xfrm>
              <a:off x="1883338" y="2975134"/>
              <a:ext cx="130297" cy="244909"/>
              <a:chOff x="9676716" y="2923755"/>
              <a:chExt cx="404735" cy="760751"/>
            </a:xfrm>
          </p:grpSpPr>
          <p:pic>
            <p:nvPicPr>
              <p:cNvPr id="99" name="Picture 98">
                <a:extLst>
                  <a:ext uri="{FF2B5EF4-FFF2-40B4-BE49-F238E27FC236}">
                    <a16:creationId xmlns:a16="http://schemas.microsoft.com/office/drawing/2014/main" id="{F7C290FC-2F1D-9D44-8399-A3F305EC25AF}"/>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a:ext>
                </a:extLst>
              </a:blip>
              <a:srcRect l="80980" t="25306" r="11640" b="58481"/>
              <a:stretch/>
            </p:blipFill>
            <p:spPr>
              <a:xfrm>
                <a:off x="9676716" y="2923755"/>
                <a:ext cx="404735" cy="760751"/>
              </a:xfrm>
              <a:prstGeom prst="rect">
                <a:avLst/>
              </a:prstGeom>
            </p:spPr>
          </p:pic>
          <p:sp>
            <p:nvSpPr>
              <p:cNvPr id="100" name="Oval 99">
                <a:extLst>
                  <a:ext uri="{FF2B5EF4-FFF2-40B4-BE49-F238E27FC236}">
                    <a16:creationId xmlns:a16="http://schemas.microsoft.com/office/drawing/2014/main" id="{7E24B0A9-8CB8-FB49-A8AC-F344E1DB475A}"/>
                  </a:ext>
                </a:extLst>
              </p:cNvPr>
              <p:cNvSpPr/>
              <p:nvPr/>
            </p:nvSpPr>
            <p:spPr>
              <a:xfrm>
                <a:off x="9939547" y="3156563"/>
                <a:ext cx="80911" cy="8091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7E6EDBCB-1BBC-0543-A648-CB073A507518}"/>
                </a:ext>
              </a:extLst>
            </p:cNvPr>
            <p:cNvGrpSpPr/>
            <p:nvPr/>
          </p:nvGrpSpPr>
          <p:grpSpPr>
            <a:xfrm>
              <a:off x="1408884" y="2943942"/>
              <a:ext cx="433805" cy="322289"/>
              <a:chOff x="2863978" y="3160535"/>
              <a:chExt cx="433805" cy="322289"/>
            </a:xfrm>
          </p:grpSpPr>
          <p:pic>
            <p:nvPicPr>
              <p:cNvPr id="103" name="Graphic 102" descr="Monitor">
                <a:extLst>
                  <a:ext uri="{FF2B5EF4-FFF2-40B4-BE49-F238E27FC236}">
                    <a16:creationId xmlns:a16="http://schemas.microsoft.com/office/drawing/2014/main" id="{692DD0A2-3060-BC4E-8C60-9ADBE1CA38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75494" y="3160535"/>
                <a:ext cx="322289" cy="322289"/>
              </a:xfrm>
              <a:prstGeom prst="rect">
                <a:avLst/>
              </a:prstGeom>
            </p:spPr>
          </p:pic>
          <p:grpSp>
            <p:nvGrpSpPr>
              <p:cNvPr id="104" name="Group 103">
                <a:extLst>
                  <a:ext uri="{FF2B5EF4-FFF2-40B4-BE49-F238E27FC236}">
                    <a16:creationId xmlns:a16="http://schemas.microsoft.com/office/drawing/2014/main" id="{A89EEBDF-6A18-0D4C-884B-1065DE0D6FFD}"/>
                  </a:ext>
                </a:extLst>
              </p:cNvPr>
              <p:cNvGrpSpPr/>
              <p:nvPr/>
            </p:nvGrpSpPr>
            <p:grpSpPr>
              <a:xfrm>
                <a:off x="2863978" y="3189280"/>
                <a:ext cx="130297" cy="244909"/>
                <a:chOff x="9676716" y="2923755"/>
                <a:chExt cx="404735" cy="760751"/>
              </a:xfrm>
            </p:grpSpPr>
            <p:pic>
              <p:nvPicPr>
                <p:cNvPr id="105" name="Picture 104">
                  <a:extLst>
                    <a:ext uri="{FF2B5EF4-FFF2-40B4-BE49-F238E27FC236}">
                      <a16:creationId xmlns:a16="http://schemas.microsoft.com/office/drawing/2014/main" id="{26F57454-B88C-DD44-A7F0-EF649960E5F2}"/>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a:ext>
                  </a:extLst>
                </a:blip>
                <a:srcRect l="80980" t="25306" r="11640" b="58481"/>
                <a:stretch/>
              </p:blipFill>
              <p:spPr>
                <a:xfrm>
                  <a:off x="9676716" y="2923755"/>
                  <a:ext cx="404735" cy="760751"/>
                </a:xfrm>
                <a:prstGeom prst="rect">
                  <a:avLst/>
                </a:prstGeom>
              </p:spPr>
            </p:pic>
            <p:sp>
              <p:nvSpPr>
                <p:cNvPr id="106" name="Oval 105">
                  <a:extLst>
                    <a:ext uri="{FF2B5EF4-FFF2-40B4-BE49-F238E27FC236}">
                      <a16:creationId xmlns:a16="http://schemas.microsoft.com/office/drawing/2014/main" id="{C932D83E-38AA-434B-AF69-C28829CAFB3C}"/>
                    </a:ext>
                  </a:extLst>
                </p:cNvPr>
                <p:cNvSpPr/>
                <p:nvPr/>
              </p:nvSpPr>
              <p:spPr>
                <a:xfrm>
                  <a:off x="9939547" y="3156563"/>
                  <a:ext cx="80911" cy="8091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106">
              <a:extLst>
                <a:ext uri="{FF2B5EF4-FFF2-40B4-BE49-F238E27FC236}">
                  <a16:creationId xmlns:a16="http://schemas.microsoft.com/office/drawing/2014/main" id="{DA500234-FF1F-764A-8425-1D84141AA9C0}"/>
                </a:ext>
              </a:extLst>
            </p:cNvPr>
            <p:cNvGrpSpPr/>
            <p:nvPr/>
          </p:nvGrpSpPr>
          <p:grpSpPr>
            <a:xfrm>
              <a:off x="925613" y="2941444"/>
              <a:ext cx="433805" cy="322289"/>
              <a:chOff x="2863978" y="3160535"/>
              <a:chExt cx="433805" cy="322289"/>
            </a:xfrm>
          </p:grpSpPr>
          <p:pic>
            <p:nvPicPr>
              <p:cNvPr id="108" name="Graphic 107" descr="Monitor">
                <a:extLst>
                  <a:ext uri="{FF2B5EF4-FFF2-40B4-BE49-F238E27FC236}">
                    <a16:creationId xmlns:a16="http://schemas.microsoft.com/office/drawing/2014/main" id="{E28DE187-5476-1E4D-80C1-77AEFC3C83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75494" y="3160535"/>
                <a:ext cx="322289" cy="322289"/>
              </a:xfrm>
              <a:prstGeom prst="rect">
                <a:avLst/>
              </a:prstGeom>
            </p:spPr>
          </p:pic>
          <p:grpSp>
            <p:nvGrpSpPr>
              <p:cNvPr id="109" name="Group 108">
                <a:extLst>
                  <a:ext uri="{FF2B5EF4-FFF2-40B4-BE49-F238E27FC236}">
                    <a16:creationId xmlns:a16="http://schemas.microsoft.com/office/drawing/2014/main" id="{116FDD1F-5350-BE49-A58F-0B7276E0F1F4}"/>
                  </a:ext>
                </a:extLst>
              </p:cNvPr>
              <p:cNvGrpSpPr/>
              <p:nvPr/>
            </p:nvGrpSpPr>
            <p:grpSpPr>
              <a:xfrm>
                <a:off x="2863978" y="3189280"/>
                <a:ext cx="130297" cy="244909"/>
                <a:chOff x="9676716" y="2923755"/>
                <a:chExt cx="404735" cy="760751"/>
              </a:xfrm>
            </p:grpSpPr>
            <p:pic>
              <p:nvPicPr>
                <p:cNvPr id="110" name="Picture 109">
                  <a:extLst>
                    <a:ext uri="{FF2B5EF4-FFF2-40B4-BE49-F238E27FC236}">
                      <a16:creationId xmlns:a16="http://schemas.microsoft.com/office/drawing/2014/main" id="{CA37F4EE-09F1-6744-9E66-68043A772399}"/>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a:ext>
                  </a:extLst>
                </a:blip>
                <a:srcRect l="80980" t="25306" r="11640" b="58481"/>
                <a:stretch/>
              </p:blipFill>
              <p:spPr>
                <a:xfrm>
                  <a:off x="9676716" y="2923755"/>
                  <a:ext cx="404735" cy="760751"/>
                </a:xfrm>
                <a:prstGeom prst="rect">
                  <a:avLst/>
                </a:prstGeom>
              </p:spPr>
            </p:pic>
            <p:sp>
              <p:nvSpPr>
                <p:cNvPr id="111" name="Oval 110">
                  <a:extLst>
                    <a:ext uri="{FF2B5EF4-FFF2-40B4-BE49-F238E27FC236}">
                      <a16:creationId xmlns:a16="http://schemas.microsoft.com/office/drawing/2014/main" id="{FC4F76FA-658F-5947-86CB-D1F76E28EEE6}"/>
                    </a:ext>
                  </a:extLst>
                </p:cNvPr>
                <p:cNvSpPr/>
                <p:nvPr/>
              </p:nvSpPr>
              <p:spPr>
                <a:xfrm>
                  <a:off x="9939547" y="3156563"/>
                  <a:ext cx="80911" cy="8091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a:extLst>
                <a:ext uri="{FF2B5EF4-FFF2-40B4-BE49-F238E27FC236}">
                  <a16:creationId xmlns:a16="http://schemas.microsoft.com/office/drawing/2014/main" id="{ADEC07CF-B3B8-3E4C-9A4C-C702CEB6DF23}"/>
                </a:ext>
              </a:extLst>
            </p:cNvPr>
            <p:cNvGrpSpPr/>
            <p:nvPr/>
          </p:nvGrpSpPr>
          <p:grpSpPr>
            <a:xfrm>
              <a:off x="1883007" y="3415303"/>
              <a:ext cx="130297" cy="244909"/>
              <a:chOff x="9676716" y="2923755"/>
              <a:chExt cx="404735" cy="760751"/>
            </a:xfrm>
          </p:grpSpPr>
          <p:pic>
            <p:nvPicPr>
              <p:cNvPr id="128" name="Picture 127">
                <a:extLst>
                  <a:ext uri="{FF2B5EF4-FFF2-40B4-BE49-F238E27FC236}">
                    <a16:creationId xmlns:a16="http://schemas.microsoft.com/office/drawing/2014/main" id="{BB0725AB-B8D7-D441-A4FF-1AC2C578F761}"/>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a:ext>
                </a:extLst>
              </a:blip>
              <a:srcRect l="80980" t="25306" r="11640" b="58481"/>
              <a:stretch/>
            </p:blipFill>
            <p:spPr>
              <a:xfrm>
                <a:off x="9676716" y="2923755"/>
                <a:ext cx="404735" cy="760751"/>
              </a:xfrm>
              <a:prstGeom prst="rect">
                <a:avLst/>
              </a:prstGeom>
            </p:spPr>
          </p:pic>
          <p:sp>
            <p:nvSpPr>
              <p:cNvPr id="129" name="Oval 128">
                <a:extLst>
                  <a:ext uri="{FF2B5EF4-FFF2-40B4-BE49-F238E27FC236}">
                    <a16:creationId xmlns:a16="http://schemas.microsoft.com/office/drawing/2014/main" id="{48E0E4D1-25D0-D241-B222-A6D125AF2067}"/>
                  </a:ext>
                </a:extLst>
              </p:cNvPr>
              <p:cNvSpPr/>
              <p:nvPr/>
            </p:nvSpPr>
            <p:spPr>
              <a:xfrm>
                <a:off x="9939547" y="3156563"/>
                <a:ext cx="80911" cy="8091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5890290A-FFCB-514F-AA41-00DD414B4021}"/>
                </a:ext>
              </a:extLst>
            </p:cNvPr>
            <p:cNvGrpSpPr/>
            <p:nvPr/>
          </p:nvGrpSpPr>
          <p:grpSpPr>
            <a:xfrm>
              <a:off x="2099464" y="3418664"/>
              <a:ext cx="130297" cy="244909"/>
              <a:chOff x="9676716" y="2923755"/>
              <a:chExt cx="404735" cy="760751"/>
            </a:xfrm>
          </p:grpSpPr>
          <p:pic>
            <p:nvPicPr>
              <p:cNvPr id="131" name="Picture 130">
                <a:extLst>
                  <a:ext uri="{FF2B5EF4-FFF2-40B4-BE49-F238E27FC236}">
                    <a16:creationId xmlns:a16="http://schemas.microsoft.com/office/drawing/2014/main" id="{EC689FD3-0080-534B-BC75-0EE9788F3165}"/>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a:ext>
                </a:extLst>
              </a:blip>
              <a:srcRect l="80980" t="25306" r="11640" b="58481"/>
              <a:stretch/>
            </p:blipFill>
            <p:spPr>
              <a:xfrm>
                <a:off x="9676716" y="2923755"/>
                <a:ext cx="404735" cy="760751"/>
              </a:xfrm>
              <a:prstGeom prst="rect">
                <a:avLst/>
              </a:prstGeom>
            </p:spPr>
          </p:pic>
          <p:sp>
            <p:nvSpPr>
              <p:cNvPr id="132" name="Oval 131">
                <a:extLst>
                  <a:ext uri="{FF2B5EF4-FFF2-40B4-BE49-F238E27FC236}">
                    <a16:creationId xmlns:a16="http://schemas.microsoft.com/office/drawing/2014/main" id="{21558A3F-5734-7C4B-B677-F01C56E0B1FD}"/>
                  </a:ext>
                </a:extLst>
              </p:cNvPr>
              <p:cNvSpPr/>
              <p:nvPr/>
            </p:nvSpPr>
            <p:spPr>
              <a:xfrm>
                <a:off x="9939547" y="3156563"/>
                <a:ext cx="80911" cy="80911"/>
              </a:xfrm>
              <a:prstGeom prst="ellipse">
                <a:avLst/>
              </a:prstGeom>
              <a:solidFill>
                <a:srgbClr val="E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3" name="Picture 132" descr="\\fisker2\Marketing\Design Assets\Brand Icons\Mono\Dark Blue\PNG\DarkBlue-81.png">
              <a:extLst>
                <a:ext uri="{FF2B5EF4-FFF2-40B4-BE49-F238E27FC236}">
                  <a16:creationId xmlns:a16="http://schemas.microsoft.com/office/drawing/2014/main" id="{8111D238-6CFF-DA49-9D7B-ADB397A9EF0B}"/>
                </a:ext>
              </a:extLst>
            </p:cNvPr>
            <p:cNvPicPr>
              <a:picLocks noChangeAspect="1" noChangeArrowheads="1"/>
            </p:cNvPicPr>
            <p:nvPr/>
          </p:nvPicPr>
          <p:blipFill rotWithShape="1">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l="4098" t="33749" r="71016"/>
            <a:stretch/>
          </p:blipFill>
          <p:spPr bwMode="auto">
            <a:xfrm>
              <a:off x="1316305" y="3414673"/>
              <a:ext cx="320587" cy="282607"/>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133" descr="\\fisker2\Marketing\Design Assets\Brand Icons\Mono\Dark Blue\PNG\DarkBlue-81.png">
              <a:extLst>
                <a:ext uri="{FF2B5EF4-FFF2-40B4-BE49-F238E27FC236}">
                  <a16:creationId xmlns:a16="http://schemas.microsoft.com/office/drawing/2014/main" id="{C0EB2B97-98A7-CC46-AB6F-58A06F310478}"/>
                </a:ext>
              </a:extLst>
            </p:cNvPr>
            <p:cNvPicPr>
              <a:picLocks noChangeAspect="1" noChangeArrowheads="1"/>
            </p:cNvPicPr>
            <p:nvPr/>
          </p:nvPicPr>
          <p:blipFill rotWithShape="1">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l="4098" t="33749" r="71016"/>
            <a:stretch/>
          </p:blipFill>
          <p:spPr bwMode="auto">
            <a:xfrm>
              <a:off x="947853" y="3409764"/>
              <a:ext cx="320587" cy="282607"/>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2DCFF86E-1FC6-3442-AB55-375C1AA96647}"/>
                </a:ext>
              </a:extLst>
            </p:cNvPr>
            <p:cNvSpPr/>
            <p:nvPr/>
          </p:nvSpPr>
          <p:spPr>
            <a:xfrm>
              <a:off x="1234814" y="2654612"/>
              <a:ext cx="1237065" cy="321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666F7A"/>
                  </a:solidFill>
                  <a:latin typeface="Source Sans Pro" panose="020B0503030403020204" pitchFamily="34" charset="0"/>
                  <a:ea typeface="Source Sans Pro" panose="020B0503030403020204" pitchFamily="34" charset="0"/>
                </a:rPr>
                <a:t>Client Location</a:t>
              </a:r>
            </a:p>
          </p:txBody>
        </p:sp>
        <p:sp>
          <p:nvSpPr>
            <p:cNvPr id="136" name="Rounded Rectangle 135">
              <a:extLst>
                <a:ext uri="{FF2B5EF4-FFF2-40B4-BE49-F238E27FC236}">
                  <a16:creationId xmlns:a16="http://schemas.microsoft.com/office/drawing/2014/main" id="{A5F72F06-466E-8A49-A27E-75BC25350B41}"/>
                </a:ext>
              </a:extLst>
            </p:cNvPr>
            <p:cNvSpPr/>
            <p:nvPr/>
          </p:nvSpPr>
          <p:spPr>
            <a:xfrm>
              <a:off x="838200" y="2700737"/>
              <a:ext cx="2045540" cy="1044799"/>
            </a:xfrm>
            <a:prstGeom prst="roundRect">
              <a:avLst/>
            </a:prstGeom>
            <a:noFill/>
            <a:ln w="25400">
              <a:solidFill>
                <a:srgbClr val="8C8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Elbow Connector 138">
              <a:extLst>
                <a:ext uri="{FF2B5EF4-FFF2-40B4-BE49-F238E27FC236}">
                  <a16:creationId xmlns:a16="http://schemas.microsoft.com/office/drawing/2014/main" id="{7E8AF41A-9948-1B41-896E-982B0D9C58EB}"/>
                </a:ext>
              </a:extLst>
            </p:cNvPr>
            <p:cNvCxnSpPr>
              <a:stCxn id="110" idx="2"/>
            </p:cNvCxnSpPr>
            <p:nvPr/>
          </p:nvCxnSpPr>
          <p:spPr>
            <a:xfrm rot="16200000" flipH="1">
              <a:off x="1641795" y="2564064"/>
              <a:ext cx="98348" cy="1400415"/>
            </a:xfrm>
            <a:prstGeom prst="bentConnector2">
              <a:avLst/>
            </a:prstGeom>
          </p:spPr>
          <p:style>
            <a:lnRef idx="1">
              <a:schemeClr val="accent3"/>
            </a:lnRef>
            <a:fillRef idx="0">
              <a:schemeClr val="accent3"/>
            </a:fillRef>
            <a:effectRef idx="0">
              <a:schemeClr val="accent3"/>
            </a:effectRef>
            <a:fontRef idx="minor">
              <a:schemeClr val="tx1"/>
            </a:fontRef>
          </p:style>
        </p:cxnSp>
        <p:cxnSp>
          <p:nvCxnSpPr>
            <p:cNvPr id="141" name="Straight Connector 140">
              <a:extLst>
                <a:ext uri="{FF2B5EF4-FFF2-40B4-BE49-F238E27FC236}">
                  <a16:creationId xmlns:a16="http://schemas.microsoft.com/office/drawing/2014/main" id="{9F944D13-7883-9048-82E8-C11AE48BD185}"/>
                </a:ext>
              </a:extLst>
            </p:cNvPr>
            <p:cNvCxnSpPr>
              <a:cxnSpLocks/>
            </p:cNvCxnSpPr>
            <p:nvPr/>
          </p:nvCxnSpPr>
          <p:spPr>
            <a:xfrm>
              <a:off x="1108147" y="3313477"/>
              <a:ext cx="0" cy="99484"/>
            </a:xfrm>
            <a:prstGeom prst="line">
              <a:avLst/>
            </a:prstGeom>
          </p:spPr>
          <p:style>
            <a:lnRef idx="1">
              <a:schemeClr val="accent3"/>
            </a:lnRef>
            <a:fillRef idx="0">
              <a:schemeClr val="accent3"/>
            </a:fillRef>
            <a:effectRef idx="0">
              <a:schemeClr val="accent3"/>
            </a:effectRef>
            <a:fontRef idx="minor">
              <a:schemeClr val="tx1"/>
            </a:fontRef>
          </p:style>
        </p:cxnSp>
        <p:cxnSp>
          <p:nvCxnSpPr>
            <p:cNvPr id="143" name="Straight Connector 142">
              <a:extLst>
                <a:ext uri="{FF2B5EF4-FFF2-40B4-BE49-F238E27FC236}">
                  <a16:creationId xmlns:a16="http://schemas.microsoft.com/office/drawing/2014/main" id="{527041A2-C65F-474C-BDC3-E43815F14DDA}"/>
                </a:ext>
              </a:extLst>
            </p:cNvPr>
            <p:cNvCxnSpPr>
              <a:cxnSpLocks/>
              <a:stCxn id="99" idx="2"/>
            </p:cNvCxnSpPr>
            <p:nvPr/>
          </p:nvCxnSpPr>
          <p:spPr>
            <a:xfrm flipH="1">
              <a:off x="1945285" y="3220043"/>
              <a:ext cx="3202" cy="185423"/>
            </a:xfrm>
            <a:prstGeom prst="line">
              <a:avLst/>
            </a:prstGeom>
          </p:spPr>
          <p:style>
            <a:lnRef idx="1">
              <a:schemeClr val="accent3"/>
            </a:lnRef>
            <a:fillRef idx="0">
              <a:schemeClr val="accent3"/>
            </a:fillRef>
            <a:effectRef idx="0">
              <a:schemeClr val="accent3"/>
            </a:effectRef>
            <a:fontRef idx="minor">
              <a:schemeClr val="tx1"/>
            </a:fontRef>
          </p:style>
        </p:cxnSp>
        <p:cxnSp>
          <p:nvCxnSpPr>
            <p:cNvPr id="144" name="Straight Connector 143">
              <a:extLst>
                <a:ext uri="{FF2B5EF4-FFF2-40B4-BE49-F238E27FC236}">
                  <a16:creationId xmlns:a16="http://schemas.microsoft.com/office/drawing/2014/main" id="{D701949C-CA3E-F548-A515-3BA89AA00E23}"/>
                </a:ext>
              </a:extLst>
            </p:cNvPr>
            <p:cNvCxnSpPr>
              <a:cxnSpLocks/>
            </p:cNvCxnSpPr>
            <p:nvPr/>
          </p:nvCxnSpPr>
          <p:spPr>
            <a:xfrm>
              <a:off x="2164612" y="3312887"/>
              <a:ext cx="0" cy="9202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6" name="Straight Connector 145">
              <a:extLst>
                <a:ext uri="{FF2B5EF4-FFF2-40B4-BE49-F238E27FC236}">
                  <a16:creationId xmlns:a16="http://schemas.microsoft.com/office/drawing/2014/main" id="{04D0473C-30EB-6446-8AF5-ACA961F777A4}"/>
                </a:ext>
              </a:extLst>
            </p:cNvPr>
            <p:cNvCxnSpPr>
              <a:cxnSpLocks/>
              <a:stCxn id="105" idx="2"/>
              <a:endCxn id="133" idx="0"/>
            </p:cNvCxnSpPr>
            <p:nvPr/>
          </p:nvCxnSpPr>
          <p:spPr>
            <a:xfrm>
              <a:off x="1474033" y="3217596"/>
              <a:ext cx="2566" cy="197077"/>
            </a:xfrm>
            <a:prstGeom prst="line">
              <a:avLst/>
            </a:prstGeom>
          </p:spPr>
          <p:style>
            <a:lnRef idx="1">
              <a:schemeClr val="accent3"/>
            </a:lnRef>
            <a:fillRef idx="0">
              <a:schemeClr val="accent3"/>
            </a:fillRef>
            <a:effectRef idx="0">
              <a:schemeClr val="accent3"/>
            </a:effectRef>
            <a:fontRef idx="minor">
              <a:schemeClr val="tx1"/>
            </a:fontRef>
          </p:style>
        </p:cxnSp>
        <p:cxnSp>
          <p:nvCxnSpPr>
            <p:cNvPr id="152" name="Straight Connector 151">
              <a:extLst>
                <a:ext uri="{FF2B5EF4-FFF2-40B4-BE49-F238E27FC236}">
                  <a16:creationId xmlns:a16="http://schemas.microsoft.com/office/drawing/2014/main" id="{C7E91A48-692E-0A45-9303-44111A4B501F}"/>
                </a:ext>
              </a:extLst>
            </p:cNvPr>
            <p:cNvCxnSpPr>
              <a:stCxn id="85" idx="3"/>
            </p:cNvCxnSpPr>
            <p:nvPr/>
          </p:nvCxnSpPr>
          <p:spPr>
            <a:xfrm flipV="1">
              <a:off x="2937650" y="4164894"/>
              <a:ext cx="1028272"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54" name="Straight Connector 153">
              <a:extLst>
                <a:ext uri="{FF2B5EF4-FFF2-40B4-BE49-F238E27FC236}">
                  <a16:creationId xmlns:a16="http://schemas.microsoft.com/office/drawing/2014/main" id="{77B7E890-162B-0346-B6B2-A0A0019A9EE5}"/>
                </a:ext>
              </a:extLst>
            </p:cNvPr>
            <p:cNvCxnSpPr>
              <a:cxnSpLocks/>
              <a:stCxn id="136" idx="3"/>
            </p:cNvCxnSpPr>
            <p:nvPr/>
          </p:nvCxnSpPr>
          <p:spPr>
            <a:xfrm flipV="1">
              <a:off x="2883740" y="3223136"/>
              <a:ext cx="1541461"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57" name="Straight Connector 156">
              <a:extLst>
                <a:ext uri="{FF2B5EF4-FFF2-40B4-BE49-F238E27FC236}">
                  <a16:creationId xmlns:a16="http://schemas.microsoft.com/office/drawing/2014/main" id="{8A2EF260-66EA-0447-9489-A8F604E577B9}"/>
                </a:ext>
              </a:extLst>
            </p:cNvPr>
            <p:cNvCxnSpPr/>
            <p:nvPr/>
          </p:nvCxnSpPr>
          <p:spPr>
            <a:xfrm>
              <a:off x="4755989" y="2654612"/>
              <a:ext cx="0" cy="332562"/>
            </a:xfrm>
            <a:prstGeom prst="line">
              <a:avLst/>
            </a:prstGeom>
          </p:spPr>
          <p:style>
            <a:lnRef idx="1">
              <a:schemeClr val="accent3"/>
            </a:lnRef>
            <a:fillRef idx="0">
              <a:schemeClr val="accent3"/>
            </a:fillRef>
            <a:effectRef idx="0">
              <a:schemeClr val="accent3"/>
            </a:effectRef>
            <a:fontRef idx="minor">
              <a:schemeClr val="tx1"/>
            </a:fontRef>
          </p:style>
        </p:cxnSp>
        <p:sp>
          <p:nvSpPr>
            <p:cNvPr id="196" name="Rounded Rectangle 195">
              <a:extLst>
                <a:ext uri="{FF2B5EF4-FFF2-40B4-BE49-F238E27FC236}">
                  <a16:creationId xmlns:a16="http://schemas.microsoft.com/office/drawing/2014/main" id="{0BD67BAB-3625-A649-9FBC-8E31575691A2}"/>
                </a:ext>
              </a:extLst>
            </p:cNvPr>
            <p:cNvSpPr/>
            <p:nvPr/>
          </p:nvSpPr>
          <p:spPr>
            <a:xfrm>
              <a:off x="6378945" y="2703657"/>
              <a:ext cx="1809637" cy="1710546"/>
            </a:xfrm>
            <a:prstGeom prst="roundRect">
              <a:avLst/>
            </a:prstGeom>
            <a:noFill/>
            <a:ln w="28575">
              <a:solidFill>
                <a:srgbClr val="8C8D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a:extLst>
                <a:ext uri="{FF2B5EF4-FFF2-40B4-BE49-F238E27FC236}">
                  <a16:creationId xmlns:a16="http://schemas.microsoft.com/office/drawing/2014/main" id="{0C6FE67D-006E-1944-99B7-A24EA80007B4}"/>
                </a:ext>
              </a:extLst>
            </p:cNvPr>
            <p:cNvCxnSpPr>
              <a:cxnSpLocks/>
            </p:cNvCxnSpPr>
            <p:nvPr/>
          </p:nvCxnSpPr>
          <p:spPr>
            <a:xfrm>
              <a:off x="5776912" y="3468629"/>
              <a:ext cx="55951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9" name="Straight Connector 198">
              <a:extLst>
                <a:ext uri="{FF2B5EF4-FFF2-40B4-BE49-F238E27FC236}">
                  <a16:creationId xmlns:a16="http://schemas.microsoft.com/office/drawing/2014/main" id="{03A14370-A390-C54D-980D-352C4DE54EDD}"/>
                </a:ext>
              </a:extLst>
            </p:cNvPr>
            <p:cNvCxnSpPr/>
            <p:nvPr/>
          </p:nvCxnSpPr>
          <p:spPr>
            <a:xfrm>
              <a:off x="5786795" y="3516299"/>
              <a:ext cx="54962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0" name="Straight Connector 199">
              <a:extLst>
                <a:ext uri="{FF2B5EF4-FFF2-40B4-BE49-F238E27FC236}">
                  <a16:creationId xmlns:a16="http://schemas.microsoft.com/office/drawing/2014/main" id="{A5609874-0A83-7A40-B23A-13994456848F}"/>
                </a:ext>
              </a:extLst>
            </p:cNvPr>
            <p:cNvCxnSpPr>
              <a:cxnSpLocks/>
            </p:cNvCxnSpPr>
            <p:nvPr/>
          </p:nvCxnSpPr>
          <p:spPr>
            <a:xfrm>
              <a:off x="8215603" y="4016612"/>
              <a:ext cx="58720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2" name="Straight Connector 201">
              <a:extLst>
                <a:ext uri="{FF2B5EF4-FFF2-40B4-BE49-F238E27FC236}">
                  <a16:creationId xmlns:a16="http://schemas.microsoft.com/office/drawing/2014/main" id="{6EB84D2C-E5B2-2148-925A-603CB01CF553}"/>
                </a:ext>
              </a:extLst>
            </p:cNvPr>
            <p:cNvCxnSpPr>
              <a:cxnSpLocks/>
            </p:cNvCxnSpPr>
            <p:nvPr/>
          </p:nvCxnSpPr>
          <p:spPr>
            <a:xfrm>
              <a:off x="8215603" y="4059291"/>
              <a:ext cx="615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3" name="Straight Connector 202">
              <a:extLst>
                <a:ext uri="{FF2B5EF4-FFF2-40B4-BE49-F238E27FC236}">
                  <a16:creationId xmlns:a16="http://schemas.microsoft.com/office/drawing/2014/main" id="{008F81A4-5284-1040-B545-0CCC31E89FDD}"/>
                </a:ext>
              </a:extLst>
            </p:cNvPr>
            <p:cNvCxnSpPr>
              <a:cxnSpLocks/>
            </p:cNvCxnSpPr>
            <p:nvPr/>
          </p:nvCxnSpPr>
          <p:spPr>
            <a:xfrm>
              <a:off x="8215603" y="4097808"/>
              <a:ext cx="63800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4" name="Straight Connector 203">
              <a:extLst>
                <a:ext uri="{FF2B5EF4-FFF2-40B4-BE49-F238E27FC236}">
                  <a16:creationId xmlns:a16="http://schemas.microsoft.com/office/drawing/2014/main" id="{40D1C2B5-6475-224D-A2E7-57A78A896547}"/>
                </a:ext>
              </a:extLst>
            </p:cNvPr>
            <p:cNvCxnSpPr>
              <a:cxnSpLocks/>
            </p:cNvCxnSpPr>
            <p:nvPr/>
          </p:nvCxnSpPr>
          <p:spPr>
            <a:xfrm>
              <a:off x="8215603" y="4139083"/>
              <a:ext cx="638008" cy="0"/>
            </a:xfrm>
            <a:prstGeom prst="line">
              <a:avLst/>
            </a:prstGeom>
          </p:spPr>
          <p:style>
            <a:lnRef idx="1">
              <a:schemeClr val="accent3"/>
            </a:lnRef>
            <a:fillRef idx="0">
              <a:schemeClr val="accent3"/>
            </a:fillRef>
            <a:effectRef idx="0">
              <a:schemeClr val="accent3"/>
            </a:effectRef>
            <a:fontRef idx="minor">
              <a:schemeClr val="tx1"/>
            </a:fontRef>
          </p:style>
        </p:cxnSp>
        <p:pic>
          <p:nvPicPr>
            <p:cNvPr id="80" name="Graphic 79" descr="Cloud">
              <a:extLst>
                <a:ext uri="{FF2B5EF4-FFF2-40B4-BE49-F238E27FC236}">
                  <a16:creationId xmlns:a16="http://schemas.microsoft.com/office/drawing/2014/main" id="{80059C71-68FB-F548-BEF1-89B0C0D085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49013" y="2329400"/>
              <a:ext cx="2587409" cy="2683458"/>
            </a:xfrm>
            <a:prstGeom prst="rect">
              <a:avLst/>
            </a:prstGeom>
          </p:spPr>
        </p:pic>
        <p:sp>
          <p:nvSpPr>
            <p:cNvPr id="83" name="Rectangle 82">
              <a:extLst>
                <a:ext uri="{FF2B5EF4-FFF2-40B4-BE49-F238E27FC236}">
                  <a16:creationId xmlns:a16="http://schemas.microsoft.com/office/drawing/2014/main" id="{088EBFF7-F5CF-7846-A068-B5916323DF17}"/>
                </a:ext>
              </a:extLst>
            </p:cNvPr>
            <p:cNvSpPr/>
            <p:nvPr/>
          </p:nvSpPr>
          <p:spPr>
            <a:xfrm>
              <a:off x="3447500" y="2231983"/>
              <a:ext cx="2541674" cy="497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666F7A"/>
                  </a:solidFill>
                  <a:latin typeface="Source Sans Pro" panose="020B0503030403020204" pitchFamily="34" charset="0"/>
                  <a:ea typeface="Source Sans Pro" panose="020B0503030403020204" pitchFamily="34" charset="0"/>
                </a:rPr>
                <a:t>Publicly Available Servers</a:t>
              </a:r>
            </a:p>
            <a:p>
              <a:pPr algn="ctr"/>
              <a:r>
                <a:rPr lang="en-US" sz="1000" dirty="0">
                  <a:solidFill>
                    <a:srgbClr val="666F7A"/>
                  </a:solidFill>
                  <a:latin typeface="Source Sans Pro" panose="020B0503030403020204" pitchFamily="34" charset="0"/>
                  <a:ea typeface="Source Sans Pro" panose="020B0503030403020204" pitchFamily="34" charset="0"/>
                </a:rPr>
                <a:t>(e.g. HTTP(S), Exchange, SMTP, POP)</a:t>
              </a:r>
            </a:p>
          </p:txBody>
        </p:sp>
        <p:sp>
          <p:nvSpPr>
            <p:cNvPr id="81" name="Rectangle 80">
              <a:extLst>
                <a:ext uri="{FF2B5EF4-FFF2-40B4-BE49-F238E27FC236}">
                  <a16:creationId xmlns:a16="http://schemas.microsoft.com/office/drawing/2014/main" id="{7654F33A-DCA6-D848-8126-4D89AE4CC727}"/>
                </a:ext>
              </a:extLst>
            </p:cNvPr>
            <p:cNvSpPr/>
            <p:nvPr/>
          </p:nvSpPr>
          <p:spPr>
            <a:xfrm>
              <a:off x="4259324" y="4360301"/>
              <a:ext cx="1783883" cy="497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666F7A"/>
                  </a:solidFill>
                  <a:latin typeface="Source Sans Pro" panose="020B0503030403020204" pitchFamily="34" charset="0"/>
                  <a:ea typeface="Source Sans Pro" panose="020B0503030403020204" pitchFamily="34" charset="0"/>
                </a:rPr>
                <a:t>RDP Management</a:t>
              </a:r>
            </a:p>
          </p:txBody>
        </p:sp>
        <p:cxnSp>
          <p:nvCxnSpPr>
            <p:cNvPr id="159" name="Straight Connector 158">
              <a:extLst>
                <a:ext uri="{FF2B5EF4-FFF2-40B4-BE49-F238E27FC236}">
                  <a16:creationId xmlns:a16="http://schemas.microsoft.com/office/drawing/2014/main" id="{EC566634-0D0E-1A41-9F13-A63343ECAF92}"/>
                </a:ext>
              </a:extLst>
            </p:cNvPr>
            <p:cNvCxnSpPr/>
            <p:nvPr/>
          </p:nvCxnSpPr>
          <p:spPr>
            <a:xfrm>
              <a:off x="5042717" y="4387848"/>
              <a:ext cx="0" cy="14781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176769"/>
      </p:ext>
    </p:extLst>
  </p:cSld>
  <p:clrMapOvr>
    <a:masterClrMapping/>
  </p:clrMapOvr>
</p:sld>
</file>

<file path=ppt/theme/theme1.xml><?xml version="1.0" encoding="utf-8"?>
<a:theme xmlns:a="http://schemas.openxmlformats.org/drawingml/2006/main" name="Office Theme">
  <a:themeElements>
    <a:clrScheme name="Axcient orang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374</Words>
  <Application>Microsoft Macintosh PowerPoint</Application>
  <PresentationFormat>Widescreen</PresentationFormat>
  <Paragraphs>102</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Avenir LT Std 35 Light</vt:lpstr>
      <vt:lpstr>Calibri</vt:lpstr>
      <vt:lpstr>Helvetica Neue</vt:lpstr>
      <vt:lpstr>Helvetica Neue Light</vt:lpstr>
      <vt:lpstr>Source Sans Pro</vt:lpstr>
      <vt:lpstr>Source Sans Pro Black</vt:lpstr>
      <vt:lpstr>Source Sans Pro Light</vt:lpstr>
      <vt:lpstr>Wingdings</vt:lpstr>
      <vt:lpstr>Office Theme</vt:lpstr>
      <vt:lpstr>Replibit</vt:lpstr>
      <vt:lpstr>Protect  Everything.</vt:lpstr>
      <vt:lpstr>Architecture Overview of our Four Main Components</vt:lpstr>
      <vt:lpstr>Axcient Replibit - Component Detail </vt:lpstr>
      <vt:lpstr>Axcient Replibit – Chain-Free Technology Differentiator</vt:lpstr>
      <vt:lpstr>Axcient Replibit - Backup &amp; Recovery Key Differentiators </vt:lpstr>
      <vt:lpstr>Axcient Replibit – Different by Design </vt:lpstr>
      <vt:lpstr>Axcient Replibit - Elegant and Manageable </vt:lpstr>
      <vt:lpstr>Axcient Continuity Cloud </vt:lpstr>
      <vt:lpstr>Axcient Replibit –  Flexible &amp; Powerful Storage Solutions</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office365</dc:creator>
  <cp:lastModifiedBy>Callie Currier</cp:lastModifiedBy>
  <cp:revision>125</cp:revision>
  <dcterms:created xsi:type="dcterms:W3CDTF">2018-10-08T11:18:42Z</dcterms:created>
  <dcterms:modified xsi:type="dcterms:W3CDTF">2018-12-10T22:39:45Z</dcterms:modified>
</cp:coreProperties>
</file>